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72" r:id="rId9"/>
    <p:sldId id="262" r:id="rId10"/>
    <p:sldId id="271" r:id="rId11"/>
    <p:sldId id="264" r:id="rId12"/>
    <p:sldId id="265" r:id="rId13"/>
    <p:sldId id="266" r:id="rId14"/>
    <p:sldId id="267" r:id="rId15"/>
    <p:sldId id="270" r:id="rId16"/>
    <p:sldId id="273" r:id="rId17"/>
    <p:sldId id="274" r:id="rId18"/>
    <p:sldId id="269" r:id="rId19"/>
  </p:sldIdLst>
  <p:sldSz cx="12192000" cy="6858000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5705" autoAdjust="0"/>
  </p:normalViewPr>
  <p:slideViewPr>
    <p:cSldViewPr snapToGrid="0">
      <p:cViewPr varScale="1">
        <p:scale>
          <a:sx n="125" d="100"/>
          <a:sy n="125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542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BABEF-5DE3-4C67-BD5F-93AA72E6E3D3}" type="doc">
      <dgm:prSet loTypeId="urn:microsoft.com/office/officeart/2005/8/layout/vList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B0AF91-8E6B-48D5-AED7-BEBE7F77522C}">
      <dgm:prSet custT="1"/>
      <dgm:spPr>
        <a:solidFill>
          <a:srgbClr val="00B0F0"/>
        </a:solidFill>
      </dgm:spPr>
      <dgm:t>
        <a:bodyPr/>
        <a:lstStyle/>
        <a:p>
          <a:r>
            <a:rPr lang="de-AT" sz="2800" dirty="0"/>
            <a:t>Abgrenzung</a:t>
          </a:r>
          <a:endParaRPr lang="en-US" sz="2800" dirty="0"/>
        </a:p>
      </dgm:t>
    </dgm:pt>
    <dgm:pt modelId="{0D31E440-BC31-4C7C-B65A-4235602639E8}" type="parTrans" cxnId="{42A2DCC5-87F1-4A24-8133-AFA9E02B53DD}">
      <dgm:prSet/>
      <dgm:spPr/>
      <dgm:t>
        <a:bodyPr/>
        <a:lstStyle/>
        <a:p>
          <a:endParaRPr lang="en-US" sz="2800"/>
        </a:p>
      </dgm:t>
    </dgm:pt>
    <dgm:pt modelId="{0CC6B346-231D-46B4-8764-D83118A5B0BB}" type="sibTrans" cxnId="{42A2DCC5-87F1-4A24-8133-AFA9E02B53DD}">
      <dgm:prSet/>
      <dgm:spPr/>
      <dgm:t>
        <a:bodyPr/>
        <a:lstStyle/>
        <a:p>
          <a:endParaRPr lang="en-US" sz="2800"/>
        </a:p>
      </dgm:t>
    </dgm:pt>
    <dgm:pt modelId="{9DE73128-E18E-410E-865D-32B28CA035D3}">
      <dgm:prSet custT="1"/>
      <dgm:spPr>
        <a:solidFill>
          <a:srgbClr val="92D050"/>
        </a:solidFill>
      </dgm:spPr>
      <dgm:t>
        <a:bodyPr/>
        <a:lstStyle/>
        <a:p>
          <a:r>
            <a:rPr lang="de-AT" sz="2800" dirty="0"/>
            <a:t>Vermischung</a:t>
          </a:r>
          <a:endParaRPr lang="en-US" sz="2800" dirty="0"/>
        </a:p>
      </dgm:t>
    </dgm:pt>
    <dgm:pt modelId="{E828887A-7BB5-4C58-B66C-5EBAA6F1EDA5}" type="parTrans" cxnId="{C224B15E-6BBB-4CE7-B409-90444A26765D}">
      <dgm:prSet/>
      <dgm:spPr/>
      <dgm:t>
        <a:bodyPr/>
        <a:lstStyle/>
        <a:p>
          <a:endParaRPr lang="en-US" sz="2800"/>
        </a:p>
      </dgm:t>
    </dgm:pt>
    <dgm:pt modelId="{6A590629-B11D-48E8-B7DE-0AD095302E0A}" type="sibTrans" cxnId="{C224B15E-6BBB-4CE7-B409-90444A26765D}">
      <dgm:prSet/>
      <dgm:spPr/>
      <dgm:t>
        <a:bodyPr/>
        <a:lstStyle/>
        <a:p>
          <a:endParaRPr lang="en-US" sz="2800"/>
        </a:p>
      </dgm:t>
    </dgm:pt>
    <dgm:pt modelId="{790FD9D7-8DD3-4602-9A8A-0FBAB4DEB328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 err="1"/>
            <a:t>Wechselwirkungen</a:t>
          </a:r>
          <a:endParaRPr lang="en-US" sz="2800" dirty="0"/>
        </a:p>
      </dgm:t>
    </dgm:pt>
    <dgm:pt modelId="{0E227E9D-02D7-41AB-90E6-AE46CD66D6B2}" type="parTrans" cxnId="{EF58671F-709A-4360-84D8-9CAB5CA9609A}">
      <dgm:prSet/>
      <dgm:spPr/>
      <dgm:t>
        <a:bodyPr/>
        <a:lstStyle/>
        <a:p>
          <a:endParaRPr lang="en-US" sz="2800"/>
        </a:p>
      </dgm:t>
    </dgm:pt>
    <dgm:pt modelId="{41BB4565-69E0-404D-9C0C-9C5BC9079A6A}" type="sibTrans" cxnId="{EF58671F-709A-4360-84D8-9CAB5CA9609A}">
      <dgm:prSet/>
      <dgm:spPr/>
      <dgm:t>
        <a:bodyPr/>
        <a:lstStyle/>
        <a:p>
          <a:endParaRPr lang="en-US" sz="2800"/>
        </a:p>
      </dgm:t>
    </dgm:pt>
    <dgm:pt modelId="{FED365BE-1732-CD48-AF38-C2C60DAD8CD6}" type="pres">
      <dgm:prSet presAssocID="{0EEBABEF-5DE3-4C67-BD5F-93AA72E6E3D3}" presName="linear" presStyleCnt="0">
        <dgm:presLayoutVars>
          <dgm:animLvl val="lvl"/>
          <dgm:resizeHandles val="exact"/>
        </dgm:presLayoutVars>
      </dgm:prSet>
      <dgm:spPr/>
    </dgm:pt>
    <dgm:pt modelId="{34C3C898-80FE-E44F-B62C-D3EF680D2411}" type="pres">
      <dgm:prSet presAssocID="{EFB0AF91-8E6B-48D5-AED7-BEBE7F7752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A7812F-19EB-D54F-B008-F2226E751AF4}" type="pres">
      <dgm:prSet presAssocID="{0CC6B346-231D-46B4-8764-D83118A5B0BB}" presName="spacer" presStyleCnt="0"/>
      <dgm:spPr/>
    </dgm:pt>
    <dgm:pt modelId="{4410C552-7AF5-B344-B71B-E61D723EE5B4}" type="pres">
      <dgm:prSet presAssocID="{9DE73128-E18E-410E-865D-32B28CA035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98CCCF-1FF3-234E-99BF-59DDC9A35CF0}" type="pres">
      <dgm:prSet presAssocID="{6A590629-B11D-48E8-B7DE-0AD095302E0A}" presName="spacer" presStyleCnt="0"/>
      <dgm:spPr/>
    </dgm:pt>
    <dgm:pt modelId="{C0410F3E-B037-BE42-95B6-38483B4D17CA}" type="pres">
      <dgm:prSet presAssocID="{790FD9D7-8DD3-4602-9A8A-0FBAB4DEB3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58671F-709A-4360-84D8-9CAB5CA9609A}" srcId="{0EEBABEF-5DE3-4C67-BD5F-93AA72E6E3D3}" destId="{790FD9D7-8DD3-4602-9A8A-0FBAB4DEB328}" srcOrd="2" destOrd="0" parTransId="{0E227E9D-02D7-41AB-90E6-AE46CD66D6B2}" sibTransId="{41BB4565-69E0-404D-9C0C-9C5BC9079A6A}"/>
    <dgm:cxn modelId="{49AA5631-7919-E543-92EA-EDD43C02703A}" type="presOf" srcId="{0EEBABEF-5DE3-4C67-BD5F-93AA72E6E3D3}" destId="{FED365BE-1732-CD48-AF38-C2C60DAD8CD6}" srcOrd="0" destOrd="0" presId="urn:microsoft.com/office/officeart/2005/8/layout/vList2"/>
    <dgm:cxn modelId="{0905473A-B1A2-664E-BBE6-FCD6EBDE0154}" type="presOf" srcId="{9DE73128-E18E-410E-865D-32B28CA035D3}" destId="{4410C552-7AF5-B344-B71B-E61D723EE5B4}" srcOrd="0" destOrd="0" presId="urn:microsoft.com/office/officeart/2005/8/layout/vList2"/>
    <dgm:cxn modelId="{F0B4455B-CBDE-5F44-AAD3-60F243BD3A7B}" type="presOf" srcId="{790FD9D7-8DD3-4602-9A8A-0FBAB4DEB328}" destId="{C0410F3E-B037-BE42-95B6-38483B4D17CA}" srcOrd="0" destOrd="0" presId="urn:microsoft.com/office/officeart/2005/8/layout/vList2"/>
    <dgm:cxn modelId="{C224B15E-6BBB-4CE7-B409-90444A26765D}" srcId="{0EEBABEF-5DE3-4C67-BD5F-93AA72E6E3D3}" destId="{9DE73128-E18E-410E-865D-32B28CA035D3}" srcOrd="1" destOrd="0" parTransId="{E828887A-7BB5-4C58-B66C-5EBAA6F1EDA5}" sibTransId="{6A590629-B11D-48E8-B7DE-0AD095302E0A}"/>
    <dgm:cxn modelId="{851E49A7-3462-914C-B2BA-9991C17FB6CC}" type="presOf" srcId="{EFB0AF91-8E6B-48D5-AED7-BEBE7F77522C}" destId="{34C3C898-80FE-E44F-B62C-D3EF680D2411}" srcOrd="0" destOrd="0" presId="urn:microsoft.com/office/officeart/2005/8/layout/vList2"/>
    <dgm:cxn modelId="{42A2DCC5-87F1-4A24-8133-AFA9E02B53DD}" srcId="{0EEBABEF-5DE3-4C67-BD5F-93AA72E6E3D3}" destId="{EFB0AF91-8E6B-48D5-AED7-BEBE7F77522C}" srcOrd="0" destOrd="0" parTransId="{0D31E440-BC31-4C7C-B65A-4235602639E8}" sibTransId="{0CC6B346-231D-46B4-8764-D83118A5B0BB}"/>
    <dgm:cxn modelId="{5D7A0F78-CA31-C044-83F8-53E6354D9519}" type="presParOf" srcId="{FED365BE-1732-CD48-AF38-C2C60DAD8CD6}" destId="{34C3C898-80FE-E44F-B62C-D3EF680D2411}" srcOrd="0" destOrd="0" presId="urn:microsoft.com/office/officeart/2005/8/layout/vList2"/>
    <dgm:cxn modelId="{75949D42-7221-CA41-AD58-E96248FDD8DD}" type="presParOf" srcId="{FED365BE-1732-CD48-AF38-C2C60DAD8CD6}" destId="{B7A7812F-19EB-D54F-B008-F2226E751AF4}" srcOrd="1" destOrd="0" presId="urn:microsoft.com/office/officeart/2005/8/layout/vList2"/>
    <dgm:cxn modelId="{F0728AC9-D781-664A-A855-2B8727009758}" type="presParOf" srcId="{FED365BE-1732-CD48-AF38-C2C60DAD8CD6}" destId="{4410C552-7AF5-B344-B71B-E61D723EE5B4}" srcOrd="2" destOrd="0" presId="urn:microsoft.com/office/officeart/2005/8/layout/vList2"/>
    <dgm:cxn modelId="{69B849FF-F50B-8E41-88ED-09856F67B50A}" type="presParOf" srcId="{FED365BE-1732-CD48-AF38-C2C60DAD8CD6}" destId="{5D98CCCF-1FF3-234E-99BF-59DDC9A35CF0}" srcOrd="3" destOrd="0" presId="urn:microsoft.com/office/officeart/2005/8/layout/vList2"/>
    <dgm:cxn modelId="{9FD68C17-A404-C14E-AF0C-517F92AB48F7}" type="presParOf" srcId="{FED365BE-1732-CD48-AF38-C2C60DAD8CD6}" destId="{C0410F3E-B037-BE42-95B6-38483B4D17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4A965-DF9D-4276-98A2-CE2517D53C8A}" type="doc">
      <dgm:prSet loTypeId="urn:microsoft.com/office/officeart/2005/8/layout/vList2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AD974E-2C0E-4350-ACB8-F127A2E81C8B}">
      <dgm:prSet custT="1"/>
      <dgm:spPr>
        <a:solidFill>
          <a:srgbClr val="00B0F0"/>
        </a:solidFill>
      </dgm:spPr>
      <dgm:t>
        <a:bodyPr/>
        <a:lstStyle/>
        <a:p>
          <a:r>
            <a:rPr lang="de-AT" sz="2800" dirty="0"/>
            <a:t>Subjektstheorie</a:t>
          </a:r>
          <a:endParaRPr lang="en-US" sz="2800" dirty="0"/>
        </a:p>
      </dgm:t>
    </dgm:pt>
    <dgm:pt modelId="{E986429F-391B-400A-9C1A-604BB54287FC}" type="parTrans" cxnId="{A09A3FC3-9C17-4111-A6A9-E128C89BE1D6}">
      <dgm:prSet/>
      <dgm:spPr/>
      <dgm:t>
        <a:bodyPr/>
        <a:lstStyle/>
        <a:p>
          <a:endParaRPr lang="en-US" sz="2800"/>
        </a:p>
      </dgm:t>
    </dgm:pt>
    <dgm:pt modelId="{E622479C-3572-48D2-B405-075039169F20}" type="sibTrans" cxnId="{A09A3FC3-9C17-4111-A6A9-E128C89BE1D6}">
      <dgm:prSet/>
      <dgm:spPr/>
      <dgm:t>
        <a:bodyPr/>
        <a:lstStyle/>
        <a:p>
          <a:endParaRPr lang="en-US" sz="2800"/>
        </a:p>
      </dgm:t>
    </dgm:pt>
    <dgm:pt modelId="{AC19F7C9-49E7-4506-8307-151740DEF170}">
      <dgm:prSet custT="1"/>
      <dgm:spPr>
        <a:solidFill>
          <a:srgbClr val="92D050"/>
        </a:solidFill>
      </dgm:spPr>
      <dgm:t>
        <a:bodyPr/>
        <a:lstStyle/>
        <a:p>
          <a:r>
            <a:rPr lang="de-AT" sz="2800" dirty="0"/>
            <a:t>Subjektionstheorie</a:t>
          </a:r>
          <a:endParaRPr lang="en-US" sz="2800" dirty="0"/>
        </a:p>
      </dgm:t>
    </dgm:pt>
    <dgm:pt modelId="{C786964E-12E8-4E4D-8C67-91DA0EC9FDB4}" type="parTrans" cxnId="{6D5317CB-3603-49F6-A891-D27F0D37C6FE}">
      <dgm:prSet/>
      <dgm:spPr/>
      <dgm:t>
        <a:bodyPr/>
        <a:lstStyle/>
        <a:p>
          <a:endParaRPr lang="en-US" sz="2800"/>
        </a:p>
      </dgm:t>
    </dgm:pt>
    <dgm:pt modelId="{ADF78968-AD47-4446-B66F-4CAB5D7EB7E7}" type="sibTrans" cxnId="{6D5317CB-3603-49F6-A891-D27F0D37C6FE}">
      <dgm:prSet/>
      <dgm:spPr/>
      <dgm:t>
        <a:bodyPr/>
        <a:lstStyle/>
        <a:p>
          <a:endParaRPr lang="en-US" sz="2800"/>
        </a:p>
      </dgm:t>
    </dgm:pt>
    <dgm:pt modelId="{8935F711-47DA-4DA0-A0CE-DE9C2CD01095}">
      <dgm:prSet custT="1"/>
      <dgm:spPr>
        <a:solidFill>
          <a:srgbClr val="00B050"/>
        </a:solidFill>
      </dgm:spPr>
      <dgm:t>
        <a:bodyPr/>
        <a:lstStyle/>
        <a:p>
          <a:r>
            <a:rPr lang="de-AT" sz="2800" dirty="0"/>
            <a:t>Gemischte Theorie</a:t>
          </a:r>
          <a:endParaRPr lang="en-US" sz="2800" dirty="0"/>
        </a:p>
      </dgm:t>
    </dgm:pt>
    <dgm:pt modelId="{E0B967C2-9203-4A66-A03C-935E43BF594E}" type="parTrans" cxnId="{1DD7D1B8-2816-4F54-B6AC-840E0BFFC9A4}">
      <dgm:prSet/>
      <dgm:spPr/>
      <dgm:t>
        <a:bodyPr/>
        <a:lstStyle/>
        <a:p>
          <a:endParaRPr lang="en-US" sz="2800"/>
        </a:p>
      </dgm:t>
    </dgm:pt>
    <dgm:pt modelId="{48A12729-2E54-401B-A362-C81674DD804D}" type="sibTrans" cxnId="{1DD7D1B8-2816-4F54-B6AC-840E0BFFC9A4}">
      <dgm:prSet/>
      <dgm:spPr/>
      <dgm:t>
        <a:bodyPr/>
        <a:lstStyle/>
        <a:p>
          <a:endParaRPr lang="en-US" sz="2800"/>
        </a:p>
      </dgm:t>
    </dgm:pt>
    <dgm:pt modelId="{E6346B6D-6B52-3449-AC20-9186358DCF8A}" type="pres">
      <dgm:prSet presAssocID="{10A4A965-DF9D-4276-98A2-CE2517D53C8A}" presName="linear" presStyleCnt="0">
        <dgm:presLayoutVars>
          <dgm:animLvl val="lvl"/>
          <dgm:resizeHandles val="exact"/>
        </dgm:presLayoutVars>
      </dgm:prSet>
      <dgm:spPr/>
    </dgm:pt>
    <dgm:pt modelId="{CA04EF42-AB18-2C44-8784-80368F3133B8}" type="pres">
      <dgm:prSet presAssocID="{30AD974E-2C0E-4350-ACB8-F127A2E81C8B}" presName="parentText" presStyleLbl="node1" presStyleIdx="0" presStyleCnt="3" custLinFactY="99424" custLinFactNeighborY="100000">
        <dgm:presLayoutVars>
          <dgm:chMax val="0"/>
          <dgm:bulletEnabled val="1"/>
        </dgm:presLayoutVars>
      </dgm:prSet>
      <dgm:spPr/>
    </dgm:pt>
    <dgm:pt modelId="{B8FE7EC1-140C-514C-9886-1A6159C1B353}" type="pres">
      <dgm:prSet presAssocID="{E622479C-3572-48D2-B405-075039169F20}" presName="spacer" presStyleCnt="0"/>
      <dgm:spPr/>
    </dgm:pt>
    <dgm:pt modelId="{4C553E90-5B41-D24D-BDCD-E7A6702D07CC}" type="pres">
      <dgm:prSet presAssocID="{AC19F7C9-49E7-4506-8307-151740DEF170}" presName="parentText" presStyleLbl="node1" presStyleIdx="1" presStyleCnt="3" custLinFactY="-100000" custLinFactNeighborX="0" custLinFactNeighborY="-113371">
        <dgm:presLayoutVars>
          <dgm:chMax val="0"/>
          <dgm:bulletEnabled val="1"/>
        </dgm:presLayoutVars>
      </dgm:prSet>
      <dgm:spPr/>
    </dgm:pt>
    <dgm:pt modelId="{D55AB172-E591-3F4B-9546-5755C75B34F4}" type="pres">
      <dgm:prSet presAssocID="{ADF78968-AD47-4446-B66F-4CAB5D7EB7E7}" presName="spacer" presStyleCnt="0"/>
      <dgm:spPr/>
    </dgm:pt>
    <dgm:pt modelId="{5071DDD1-A783-5749-BEE4-F1602B072457}" type="pres">
      <dgm:prSet presAssocID="{8935F711-47DA-4DA0-A0CE-DE9C2CD0109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CDB713-33BC-7E40-BE52-CDC6E2F3D20E}" type="presOf" srcId="{AC19F7C9-49E7-4506-8307-151740DEF170}" destId="{4C553E90-5B41-D24D-BDCD-E7A6702D07CC}" srcOrd="0" destOrd="0" presId="urn:microsoft.com/office/officeart/2005/8/layout/vList2"/>
    <dgm:cxn modelId="{55FA181D-1AFD-014D-8B11-F0D5D9C8A64A}" type="presOf" srcId="{30AD974E-2C0E-4350-ACB8-F127A2E81C8B}" destId="{CA04EF42-AB18-2C44-8784-80368F3133B8}" srcOrd="0" destOrd="0" presId="urn:microsoft.com/office/officeart/2005/8/layout/vList2"/>
    <dgm:cxn modelId="{30BD42B7-29D5-7543-A853-BA1034C7F681}" type="presOf" srcId="{8935F711-47DA-4DA0-A0CE-DE9C2CD01095}" destId="{5071DDD1-A783-5749-BEE4-F1602B072457}" srcOrd="0" destOrd="0" presId="urn:microsoft.com/office/officeart/2005/8/layout/vList2"/>
    <dgm:cxn modelId="{E3DFC4B7-48CE-B94E-B0A1-72BD73EEBF8E}" type="presOf" srcId="{10A4A965-DF9D-4276-98A2-CE2517D53C8A}" destId="{E6346B6D-6B52-3449-AC20-9186358DCF8A}" srcOrd="0" destOrd="0" presId="urn:microsoft.com/office/officeart/2005/8/layout/vList2"/>
    <dgm:cxn modelId="{1DD7D1B8-2816-4F54-B6AC-840E0BFFC9A4}" srcId="{10A4A965-DF9D-4276-98A2-CE2517D53C8A}" destId="{8935F711-47DA-4DA0-A0CE-DE9C2CD01095}" srcOrd="2" destOrd="0" parTransId="{E0B967C2-9203-4A66-A03C-935E43BF594E}" sibTransId="{48A12729-2E54-401B-A362-C81674DD804D}"/>
    <dgm:cxn modelId="{A09A3FC3-9C17-4111-A6A9-E128C89BE1D6}" srcId="{10A4A965-DF9D-4276-98A2-CE2517D53C8A}" destId="{30AD974E-2C0E-4350-ACB8-F127A2E81C8B}" srcOrd="0" destOrd="0" parTransId="{E986429F-391B-400A-9C1A-604BB54287FC}" sibTransId="{E622479C-3572-48D2-B405-075039169F20}"/>
    <dgm:cxn modelId="{6D5317CB-3603-49F6-A891-D27F0D37C6FE}" srcId="{10A4A965-DF9D-4276-98A2-CE2517D53C8A}" destId="{AC19F7C9-49E7-4506-8307-151740DEF170}" srcOrd="1" destOrd="0" parTransId="{C786964E-12E8-4E4D-8C67-91DA0EC9FDB4}" sibTransId="{ADF78968-AD47-4446-B66F-4CAB5D7EB7E7}"/>
    <dgm:cxn modelId="{64E98D78-B71F-1D4D-816C-3C76FB874F22}" type="presParOf" srcId="{E6346B6D-6B52-3449-AC20-9186358DCF8A}" destId="{CA04EF42-AB18-2C44-8784-80368F3133B8}" srcOrd="0" destOrd="0" presId="urn:microsoft.com/office/officeart/2005/8/layout/vList2"/>
    <dgm:cxn modelId="{7C3E4408-CB6D-D545-9DB7-108B55B08D1C}" type="presParOf" srcId="{E6346B6D-6B52-3449-AC20-9186358DCF8A}" destId="{B8FE7EC1-140C-514C-9886-1A6159C1B353}" srcOrd="1" destOrd="0" presId="urn:microsoft.com/office/officeart/2005/8/layout/vList2"/>
    <dgm:cxn modelId="{7469177E-FBA5-9C4B-9C24-A91E8D2C7FA3}" type="presParOf" srcId="{E6346B6D-6B52-3449-AC20-9186358DCF8A}" destId="{4C553E90-5B41-D24D-BDCD-E7A6702D07CC}" srcOrd="2" destOrd="0" presId="urn:microsoft.com/office/officeart/2005/8/layout/vList2"/>
    <dgm:cxn modelId="{1D9568B2-FA9A-B048-95F0-D921140C1C27}" type="presParOf" srcId="{E6346B6D-6B52-3449-AC20-9186358DCF8A}" destId="{D55AB172-E591-3F4B-9546-5755C75B34F4}" srcOrd="3" destOrd="0" presId="urn:microsoft.com/office/officeart/2005/8/layout/vList2"/>
    <dgm:cxn modelId="{98CAA155-5DB0-7B44-BC3E-A6E9286DA678}" type="presParOf" srcId="{E6346B6D-6B52-3449-AC20-9186358DCF8A}" destId="{5071DDD1-A783-5749-BEE4-F1602B0724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861C84-A92B-40BB-AC5E-47C3D4B42FC7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738D03-9D38-4136-AE49-CC24C5CA71E7}">
      <dgm:prSet/>
      <dgm:spPr/>
      <dgm:t>
        <a:bodyPr/>
        <a:lstStyle/>
        <a:p>
          <a:r>
            <a:rPr lang="de-AT" dirty="0"/>
            <a:t>Rechtsautonomie</a:t>
          </a:r>
          <a:endParaRPr lang="en-US" dirty="0"/>
        </a:p>
      </dgm:t>
    </dgm:pt>
    <dgm:pt modelId="{43202E1A-3665-4B40-AB27-32B29535897C}" type="parTrans" cxnId="{297DCD5A-896D-49FF-9C67-50D8DE851251}">
      <dgm:prSet/>
      <dgm:spPr/>
      <dgm:t>
        <a:bodyPr/>
        <a:lstStyle/>
        <a:p>
          <a:endParaRPr lang="en-US"/>
        </a:p>
      </dgm:t>
    </dgm:pt>
    <dgm:pt modelId="{57BBCE53-FCC6-47FF-A448-06D5BC3E042B}" type="sibTrans" cxnId="{297DCD5A-896D-49FF-9C67-50D8DE851251}">
      <dgm:prSet/>
      <dgm:spPr/>
      <dgm:t>
        <a:bodyPr/>
        <a:lstStyle/>
        <a:p>
          <a:endParaRPr lang="en-US"/>
        </a:p>
      </dgm:t>
    </dgm:pt>
    <dgm:pt modelId="{91241E3B-7C5F-4E73-9761-8B510BDE3AA7}">
      <dgm:prSet/>
      <dgm:spPr/>
      <dgm:t>
        <a:bodyPr/>
        <a:lstStyle/>
        <a:p>
          <a:r>
            <a:rPr lang="de-AT" dirty="0"/>
            <a:t>Behördenzuständigkeit</a:t>
          </a:r>
          <a:endParaRPr lang="en-US" dirty="0"/>
        </a:p>
      </dgm:t>
    </dgm:pt>
    <dgm:pt modelId="{115F2318-907D-4D78-A74A-A2381E8760B6}" type="parTrans" cxnId="{1B464371-52ED-4FBE-A487-F8C9EC0B6475}">
      <dgm:prSet/>
      <dgm:spPr/>
      <dgm:t>
        <a:bodyPr/>
        <a:lstStyle/>
        <a:p>
          <a:endParaRPr lang="en-US"/>
        </a:p>
      </dgm:t>
    </dgm:pt>
    <dgm:pt modelId="{AF2CA8C4-2853-4A3A-8A35-57E86A18AA83}" type="sibTrans" cxnId="{1B464371-52ED-4FBE-A487-F8C9EC0B6475}">
      <dgm:prSet/>
      <dgm:spPr/>
      <dgm:t>
        <a:bodyPr/>
        <a:lstStyle/>
        <a:p>
          <a:endParaRPr lang="en-US"/>
        </a:p>
      </dgm:t>
    </dgm:pt>
    <dgm:pt modelId="{504BF19C-E14C-477B-93A1-38C192A268F5}">
      <dgm:prSet/>
      <dgm:spPr/>
      <dgm:t>
        <a:bodyPr/>
        <a:lstStyle/>
        <a:p>
          <a:r>
            <a:rPr lang="de-AT" dirty="0"/>
            <a:t>Gesetzgebungs-kompetenz</a:t>
          </a:r>
          <a:endParaRPr lang="en-US" dirty="0"/>
        </a:p>
      </dgm:t>
    </dgm:pt>
    <dgm:pt modelId="{5EA7B914-4F4D-4961-B379-F6045CC1B9EB}" type="parTrans" cxnId="{F3FDC3E2-0597-4D14-B408-E71666ABF7D1}">
      <dgm:prSet/>
      <dgm:spPr/>
      <dgm:t>
        <a:bodyPr/>
        <a:lstStyle/>
        <a:p>
          <a:endParaRPr lang="en-US"/>
        </a:p>
      </dgm:t>
    </dgm:pt>
    <dgm:pt modelId="{AD409634-9E56-41F7-92DD-CD8BBE02989F}" type="sibTrans" cxnId="{F3FDC3E2-0597-4D14-B408-E71666ABF7D1}">
      <dgm:prSet/>
      <dgm:spPr/>
      <dgm:t>
        <a:bodyPr/>
        <a:lstStyle/>
        <a:p>
          <a:endParaRPr lang="en-US"/>
        </a:p>
      </dgm:t>
    </dgm:pt>
    <dgm:pt modelId="{4182CDF4-99D0-43BA-A272-00E3377BA1BF}">
      <dgm:prSet/>
      <dgm:spPr/>
      <dgm:t>
        <a:bodyPr/>
        <a:lstStyle/>
        <a:p>
          <a:r>
            <a:rPr lang="de-AT"/>
            <a:t>Auslegungsfragen</a:t>
          </a:r>
          <a:endParaRPr lang="en-US"/>
        </a:p>
      </dgm:t>
    </dgm:pt>
    <dgm:pt modelId="{D7C5621C-D2E8-402A-8F37-04096CE40EA0}" type="parTrans" cxnId="{24874B4A-2773-4B51-88A7-7C7C9082CA81}">
      <dgm:prSet/>
      <dgm:spPr/>
      <dgm:t>
        <a:bodyPr/>
        <a:lstStyle/>
        <a:p>
          <a:endParaRPr lang="en-US"/>
        </a:p>
      </dgm:t>
    </dgm:pt>
    <dgm:pt modelId="{AC75C525-C179-4158-8B05-5A1449C22B47}" type="sibTrans" cxnId="{24874B4A-2773-4B51-88A7-7C7C9082CA81}">
      <dgm:prSet/>
      <dgm:spPr/>
      <dgm:t>
        <a:bodyPr/>
        <a:lstStyle/>
        <a:p>
          <a:endParaRPr lang="en-US"/>
        </a:p>
      </dgm:t>
    </dgm:pt>
    <dgm:pt modelId="{DABF3BA3-711B-4B42-9724-7F29712AE307}">
      <dgm:prSet/>
      <dgm:spPr/>
      <dgm:t>
        <a:bodyPr/>
        <a:lstStyle/>
        <a:p>
          <a:r>
            <a:rPr lang="de-AT"/>
            <a:t>Anwendbarkeit ausländischen Rechts</a:t>
          </a:r>
          <a:endParaRPr lang="en-US"/>
        </a:p>
      </dgm:t>
    </dgm:pt>
    <dgm:pt modelId="{23A58169-1457-42D4-A3D8-92C0948663A2}" type="parTrans" cxnId="{45ED0919-7609-4704-9B48-7129416D96FA}">
      <dgm:prSet/>
      <dgm:spPr/>
      <dgm:t>
        <a:bodyPr/>
        <a:lstStyle/>
        <a:p>
          <a:endParaRPr lang="en-US"/>
        </a:p>
      </dgm:t>
    </dgm:pt>
    <dgm:pt modelId="{912AE760-1F0E-4468-9152-8C3661EDEAFC}" type="sibTrans" cxnId="{45ED0919-7609-4704-9B48-7129416D96FA}">
      <dgm:prSet/>
      <dgm:spPr/>
      <dgm:t>
        <a:bodyPr/>
        <a:lstStyle/>
        <a:p>
          <a:endParaRPr lang="en-US"/>
        </a:p>
      </dgm:t>
    </dgm:pt>
    <dgm:pt modelId="{2610F095-0BD2-DF43-9B78-0CBBFD243285}" type="pres">
      <dgm:prSet presAssocID="{D3861C84-A92B-40BB-AC5E-47C3D4B42FC7}" presName="diagram" presStyleCnt="0">
        <dgm:presLayoutVars>
          <dgm:dir/>
          <dgm:resizeHandles val="exact"/>
        </dgm:presLayoutVars>
      </dgm:prSet>
      <dgm:spPr/>
    </dgm:pt>
    <dgm:pt modelId="{ADE52559-7E07-5041-89F8-42546CB0E1C8}" type="pres">
      <dgm:prSet presAssocID="{FE738D03-9D38-4136-AE49-CC24C5CA71E7}" presName="node" presStyleLbl="node1" presStyleIdx="0" presStyleCnt="5">
        <dgm:presLayoutVars>
          <dgm:bulletEnabled val="1"/>
        </dgm:presLayoutVars>
      </dgm:prSet>
      <dgm:spPr/>
    </dgm:pt>
    <dgm:pt modelId="{8A03A12A-468D-214A-8DC8-80169FE4D2D7}" type="pres">
      <dgm:prSet presAssocID="{57BBCE53-FCC6-47FF-A448-06D5BC3E042B}" presName="sibTrans" presStyleCnt="0"/>
      <dgm:spPr/>
    </dgm:pt>
    <dgm:pt modelId="{035BE283-8BE8-6F41-890C-96B6E2D7CEE9}" type="pres">
      <dgm:prSet presAssocID="{91241E3B-7C5F-4E73-9761-8B510BDE3AA7}" presName="node" presStyleLbl="node1" presStyleIdx="1" presStyleCnt="5">
        <dgm:presLayoutVars>
          <dgm:bulletEnabled val="1"/>
        </dgm:presLayoutVars>
      </dgm:prSet>
      <dgm:spPr/>
    </dgm:pt>
    <dgm:pt modelId="{9CF9196A-F916-CC40-9DBD-2828B995679D}" type="pres">
      <dgm:prSet presAssocID="{AF2CA8C4-2853-4A3A-8A35-57E86A18AA83}" presName="sibTrans" presStyleCnt="0"/>
      <dgm:spPr/>
    </dgm:pt>
    <dgm:pt modelId="{2B0279AB-A8A0-BE47-983A-C9ED9A132B21}" type="pres">
      <dgm:prSet presAssocID="{504BF19C-E14C-477B-93A1-38C192A268F5}" presName="node" presStyleLbl="node1" presStyleIdx="2" presStyleCnt="5">
        <dgm:presLayoutVars>
          <dgm:bulletEnabled val="1"/>
        </dgm:presLayoutVars>
      </dgm:prSet>
      <dgm:spPr/>
    </dgm:pt>
    <dgm:pt modelId="{38E92C76-004E-A844-B191-8A535428FDA9}" type="pres">
      <dgm:prSet presAssocID="{AD409634-9E56-41F7-92DD-CD8BBE02989F}" presName="sibTrans" presStyleCnt="0"/>
      <dgm:spPr/>
    </dgm:pt>
    <dgm:pt modelId="{D8DF658D-D131-6A41-B95A-CEC40EE481B5}" type="pres">
      <dgm:prSet presAssocID="{4182CDF4-99D0-43BA-A272-00E3377BA1BF}" presName="node" presStyleLbl="node1" presStyleIdx="3" presStyleCnt="5">
        <dgm:presLayoutVars>
          <dgm:bulletEnabled val="1"/>
        </dgm:presLayoutVars>
      </dgm:prSet>
      <dgm:spPr/>
    </dgm:pt>
    <dgm:pt modelId="{D1738FEA-212A-AA46-879F-03EDA4412128}" type="pres">
      <dgm:prSet presAssocID="{AC75C525-C179-4158-8B05-5A1449C22B47}" presName="sibTrans" presStyleCnt="0"/>
      <dgm:spPr/>
    </dgm:pt>
    <dgm:pt modelId="{F7233A54-5E5E-354E-B466-5B9CB49FA4A1}" type="pres">
      <dgm:prSet presAssocID="{DABF3BA3-711B-4B42-9724-7F29712AE307}" presName="node" presStyleLbl="node1" presStyleIdx="4" presStyleCnt="5">
        <dgm:presLayoutVars>
          <dgm:bulletEnabled val="1"/>
        </dgm:presLayoutVars>
      </dgm:prSet>
      <dgm:spPr/>
    </dgm:pt>
  </dgm:ptLst>
  <dgm:cxnLst>
    <dgm:cxn modelId="{45ED0919-7609-4704-9B48-7129416D96FA}" srcId="{D3861C84-A92B-40BB-AC5E-47C3D4B42FC7}" destId="{DABF3BA3-711B-4B42-9724-7F29712AE307}" srcOrd="4" destOrd="0" parTransId="{23A58169-1457-42D4-A3D8-92C0948663A2}" sibTransId="{912AE760-1F0E-4468-9152-8C3661EDEAFC}"/>
    <dgm:cxn modelId="{24874B4A-2773-4B51-88A7-7C7C9082CA81}" srcId="{D3861C84-A92B-40BB-AC5E-47C3D4B42FC7}" destId="{4182CDF4-99D0-43BA-A272-00E3377BA1BF}" srcOrd="3" destOrd="0" parTransId="{D7C5621C-D2E8-402A-8F37-04096CE40EA0}" sibTransId="{AC75C525-C179-4158-8B05-5A1449C22B47}"/>
    <dgm:cxn modelId="{1B464371-52ED-4FBE-A487-F8C9EC0B6475}" srcId="{D3861C84-A92B-40BB-AC5E-47C3D4B42FC7}" destId="{91241E3B-7C5F-4E73-9761-8B510BDE3AA7}" srcOrd="1" destOrd="0" parTransId="{115F2318-907D-4D78-A74A-A2381E8760B6}" sibTransId="{AF2CA8C4-2853-4A3A-8A35-57E86A18AA83}"/>
    <dgm:cxn modelId="{44C38C5A-FAF0-8F4B-A770-AE90DA80418D}" type="presOf" srcId="{FE738D03-9D38-4136-AE49-CC24C5CA71E7}" destId="{ADE52559-7E07-5041-89F8-42546CB0E1C8}" srcOrd="0" destOrd="0" presId="urn:microsoft.com/office/officeart/2005/8/layout/default"/>
    <dgm:cxn modelId="{297DCD5A-896D-49FF-9C67-50D8DE851251}" srcId="{D3861C84-A92B-40BB-AC5E-47C3D4B42FC7}" destId="{FE738D03-9D38-4136-AE49-CC24C5CA71E7}" srcOrd="0" destOrd="0" parTransId="{43202E1A-3665-4B40-AB27-32B29535897C}" sibTransId="{57BBCE53-FCC6-47FF-A448-06D5BC3E042B}"/>
    <dgm:cxn modelId="{1E602890-7E63-8E4E-9F17-ADEF7FA9D373}" type="presOf" srcId="{D3861C84-A92B-40BB-AC5E-47C3D4B42FC7}" destId="{2610F095-0BD2-DF43-9B78-0CBBFD243285}" srcOrd="0" destOrd="0" presId="urn:microsoft.com/office/officeart/2005/8/layout/default"/>
    <dgm:cxn modelId="{DF585895-F34B-3640-9095-23F1C1CBBD64}" type="presOf" srcId="{4182CDF4-99D0-43BA-A272-00E3377BA1BF}" destId="{D8DF658D-D131-6A41-B95A-CEC40EE481B5}" srcOrd="0" destOrd="0" presId="urn:microsoft.com/office/officeart/2005/8/layout/default"/>
    <dgm:cxn modelId="{5BE886C6-2A4B-7344-A291-2A0B942578D9}" type="presOf" srcId="{DABF3BA3-711B-4B42-9724-7F29712AE307}" destId="{F7233A54-5E5E-354E-B466-5B9CB49FA4A1}" srcOrd="0" destOrd="0" presId="urn:microsoft.com/office/officeart/2005/8/layout/default"/>
    <dgm:cxn modelId="{736320D1-F145-DB48-9870-9EA9AE033A3D}" type="presOf" srcId="{91241E3B-7C5F-4E73-9761-8B510BDE3AA7}" destId="{035BE283-8BE8-6F41-890C-96B6E2D7CEE9}" srcOrd="0" destOrd="0" presId="urn:microsoft.com/office/officeart/2005/8/layout/default"/>
    <dgm:cxn modelId="{F3FDC3E2-0597-4D14-B408-E71666ABF7D1}" srcId="{D3861C84-A92B-40BB-AC5E-47C3D4B42FC7}" destId="{504BF19C-E14C-477B-93A1-38C192A268F5}" srcOrd="2" destOrd="0" parTransId="{5EA7B914-4F4D-4961-B379-F6045CC1B9EB}" sibTransId="{AD409634-9E56-41F7-92DD-CD8BBE02989F}"/>
    <dgm:cxn modelId="{F9645DF2-05A5-4645-B3B3-65780497A1F7}" type="presOf" srcId="{504BF19C-E14C-477B-93A1-38C192A268F5}" destId="{2B0279AB-A8A0-BE47-983A-C9ED9A132B21}" srcOrd="0" destOrd="0" presId="urn:microsoft.com/office/officeart/2005/8/layout/default"/>
    <dgm:cxn modelId="{ECDB73E8-1DA6-9E42-8526-C2CF3CCD244A}" type="presParOf" srcId="{2610F095-0BD2-DF43-9B78-0CBBFD243285}" destId="{ADE52559-7E07-5041-89F8-42546CB0E1C8}" srcOrd="0" destOrd="0" presId="urn:microsoft.com/office/officeart/2005/8/layout/default"/>
    <dgm:cxn modelId="{B23CDEE9-F1B3-B647-94AC-7B4644F49581}" type="presParOf" srcId="{2610F095-0BD2-DF43-9B78-0CBBFD243285}" destId="{8A03A12A-468D-214A-8DC8-80169FE4D2D7}" srcOrd="1" destOrd="0" presId="urn:microsoft.com/office/officeart/2005/8/layout/default"/>
    <dgm:cxn modelId="{DF68AF49-8C11-7D4B-9690-A1C6F0271400}" type="presParOf" srcId="{2610F095-0BD2-DF43-9B78-0CBBFD243285}" destId="{035BE283-8BE8-6F41-890C-96B6E2D7CEE9}" srcOrd="2" destOrd="0" presId="urn:microsoft.com/office/officeart/2005/8/layout/default"/>
    <dgm:cxn modelId="{8AD0C2C6-0188-A045-BAD5-8926BF84E850}" type="presParOf" srcId="{2610F095-0BD2-DF43-9B78-0CBBFD243285}" destId="{9CF9196A-F916-CC40-9DBD-2828B995679D}" srcOrd="3" destOrd="0" presId="urn:microsoft.com/office/officeart/2005/8/layout/default"/>
    <dgm:cxn modelId="{3D796D1C-E07E-6942-BEEF-6E5EA5520F47}" type="presParOf" srcId="{2610F095-0BD2-DF43-9B78-0CBBFD243285}" destId="{2B0279AB-A8A0-BE47-983A-C9ED9A132B21}" srcOrd="4" destOrd="0" presId="urn:microsoft.com/office/officeart/2005/8/layout/default"/>
    <dgm:cxn modelId="{C1733A67-476B-BC4F-85F3-00AF81BD34FE}" type="presParOf" srcId="{2610F095-0BD2-DF43-9B78-0CBBFD243285}" destId="{38E92C76-004E-A844-B191-8A535428FDA9}" srcOrd="5" destOrd="0" presId="urn:microsoft.com/office/officeart/2005/8/layout/default"/>
    <dgm:cxn modelId="{2085C6E0-AC75-D041-884B-0C5D1CB78054}" type="presParOf" srcId="{2610F095-0BD2-DF43-9B78-0CBBFD243285}" destId="{D8DF658D-D131-6A41-B95A-CEC40EE481B5}" srcOrd="6" destOrd="0" presId="urn:microsoft.com/office/officeart/2005/8/layout/default"/>
    <dgm:cxn modelId="{C1E97A33-A5FA-3545-837B-9D078DF90CF8}" type="presParOf" srcId="{2610F095-0BD2-DF43-9B78-0CBBFD243285}" destId="{D1738FEA-212A-AA46-879F-03EDA4412128}" srcOrd="7" destOrd="0" presId="urn:microsoft.com/office/officeart/2005/8/layout/default"/>
    <dgm:cxn modelId="{B618FA30-0CDA-714B-B596-D3D4DAA7E00F}" type="presParOf" srcId="{2610F095-0BD2-DF43-9B78-0CBBFD243285}" destId="{F7233A54-5E5E-354E-B466-5B9CB49FA4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5D7673-ADE9-5B45-AE04-9EEDB2995B6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725FF5D3-F112-F44E-861E-5921A02C5E03}">
      <dgm:prSet custT="1"/>
      <dgm:spPr/>
      <dgm:t>
        <a:bodyPr/>
        <a:lstStyle/>
        <a:p>
          <a:r>
            <a:rPr lang="de-AT" sz="3600" dirty="0"/>
            <a:t>Privatrecht</a:t>
          </a:r>
        </a:p>
      </dgm:t>
    </dgm:pt>
    <dgm:pt modelId="{14C55766-E53D-0D40-8AEA-99B4D9363F24}" type="parTrans" cxnId="{4C78059B-3EC0-1E41-961D-D4C065E58934}">
      <dgm:prSet/>
      <dgm:spPr/>
      <dgm:t>
        <a:bodyPr/>
        <a:lstStyle/>
        <a:p>
          <a:endParaRPr lang="de-DE"/>
        </a:p>
      </dgm:t>
    </dgm:pt>
    <dgm:pt modelId="{0E84D297-47F8-D247-AC37-EBC5D310F57E}" type="sibTrans" cxnId="{4C78059B-3EC0-1E41-961D-D4C065E58934}">
      <dgm:prSet/>
      <dgm:spPr/>
      <dgm:t>
        <a:bodyPr/>
        <a:lstStyle/>
        <a:p>
          <a:endParaRPr lang="de-DE"/>
        </a:p>
      </dgm:t>
    </dgm:pt>
    <dgm:pt modelId="{C8A9BF35-BA62-8B4D-8406-B7B4255741D9}">
      <dgm:prSet custT="1"/>
      <dgm:spPr/>
      <dgm:t>
        <a:bodyPr/>
        <a:lstStyle/>
        <a:p>
          <a:r>
            <a:rPr lang="de-AT" sz="3600" dirty="0"/>
            <a:t>Öffentliches Recht</a:t>
          </a:r>
        </a:p>
      </dgm:t>
    </dgm:pt>
    <dgm:pt modelId="{F06E5728-7F9A-2A47-A431-F109D96214A8}" type="parTrans" cxnId="{922192CD-0E36-7242-A6E6-5640598A8C09}">
      <dgm:prSet/>
      <dgm:spPr/>
      <dgm:t>
        <a:bodyPr/>
        <a:lstStyle/>
        <a:p>
          <a:endParaRPr lang="de-DE"/>
        </a:p>
      </dgm:t>
    </dgm:pt>
    <dgm:pt modelId="{16CD838C-6A2E-2747-B4FB-BBFA01B9F6C1}" type="sibTrans" cxnId="{922192CD-0E36-7242-A6E6-5640598A8C09}">
      <dgm:prSet/>
      <dgm:spPr/>
      <dgm:t>
        <a:bodyPr/>
        <a:lstStyle/>
        <a:p>
          <a:endParaRPr lang="de-DE"/>
        </a:p>
      </dgm:t>
    </dgm:pt>
    <dgm:pt modelId="{C75868E1-C8BC-467E-9EFC-2D782AD70D20}">
      <dgm:prSet custT="1"/>
      <dgm:spPr/>
      <dgm:t>
        <a:bodyPr/>
        <a:lstStyle/>
        <a:p>
          <a:pPr>
            <a:buFontTx/>
            <a:buNone/>
          </a:pPr>
          <a:r>
            <a:rPr lang="de-DE" sz="2700" dirty="0"/>
            <a:t>OGH </a:t>
          </a:r>
        </a:p>
      </dgm:t>
    </dgm:pt>
    <dgm:pt modelId="{C6B956EF-6097-4B2D-A668-EA6BDF27D021}" type="parTrans" cxnId="{26CD3D45-411C-43CC-9E12-B144FD7D434F}">
      <dgm:prSet/>
      <dgm:spPr/>
      <dgm:t>
        <a:bodyPr/>
        <a:lstStyle/>
        <a:p>
          <a:endParaRPr lang="de-AT"/>
        </a:p>
      </dgm:t>
    </dgm:pt>
    <dgm:pt modelId="{50541E82-E949-40B8-A02C-56B0BEAF8311}" type="sibTrans" cxnId="{26CD3D45-411C-43CC-9E12-B144FD7D434F}">
      <dgm:prSet/>
      <dgm:spPr/>
      <dgm:t>
        <a:bodyPr/>
        <a:lstStyle/>
        <a:p>
          <a:endParaRPr lang="de-AT"/>
        </a:p>
      </dgm:t>
    </dgm:pt>
    <dgm:pt modelId="{3CF00593-96A8-4C69-956D-8CA62AAA47AE}">
      <dgm:prSet custT="1"/>
      <dgm:spPr/>
      <dgm:t>
        <a:bodyPr/>
        <a:lstStyle/>
        <a:p>
          <a:pPr>
            <a:buFontTx/>
            <a:buNone/>
          </a:pPr>
          <a:endParaRPr lang="de-DE" sz="2700" dirty="0"/>
        </a:p>
      </dgm:t>
    </dgm:pt>
    <dgm:pt modelId="{75072126-FD25-4CFE-99B2-ED2DDCFEB76E}" type="parTrans" cxnId="{6DAA9B88-E303-407A-AE79-819C74898B46}">
      <dgm:prSet/>
      <dgm:spPr/>
      <dgm:t>
        <a:bodyPr/>
        <a:lstStyle/>
        <a:p>
          <a:endParaRPr lang="de-AT"/>
        </a:p>
      </dgm:t>
    </dgm:pt>
    <dgm:pt modelId="{513D10C1-AF45-4471-B49A-802485DBEC5F}" type="sibTrans" cxnId="{6DAA9B88-E303-407A-AE79-819C74898B46}">
      <dgm:prSet/>
      <dgm:spPr/>
      <dgm:t>
        <a:bodyPr/>
        <a:lstStyle/>
        <a:p>
          <a:endParaRPr lang="de-AT"/>
        </a:p>
      </dgm:t>
    </dgm:pt>
    <dgm:pt modelId="{592A719B-525A-4E27-8199-EEA7E238D7F9}">
      <dgm:prSet custT="1"/>
      <dgm:spPr/>
      <dgm:t>
        <a:bodyPr/>
        <a:lstStyle/>
        <a:p>
          <a:pPr>
            <a:buFontTx/>
            <a:buNone/>
          </a:pPr>
          <a:endParaRPr lang="de-DE" sz="2700" dirty="0"/>
        </a:p>
      </dgm:t>
    </dgm:pt>
    <dgm:pt modelId="{7D2DD75B-3CD9-47C9-AFEF-CBE6998C3B50}" type="parTrans" cxnId="{CF072F88-D259-4FCC-BA71-481749C3501D}">
      <dgm:prSet/>
      <dgm:spPr/>
      <dgm:t>
        <a:bodyPr/>
        <a:lstStyle/>
        <a:p>
          <a:endParaRPr lang="de-AT"/>
        </a:p>
      </dgm:t>
    </dgm:pt>
    <dgm:pt modelId="{3E2976D0-D718-44E6-9D1F-766F599BE0A4}" type="sibTrans" cxnId="{CF072F88-D259-4FCC-BA71-481749C3501D}">
      <dgm:prSet/>
      <dgm:spPr/>
      <dgm:t>
        <a:bodyPr/>
        <a:lstStyle/>
        <a:p>
          <a:endParaRPr lang="de-AT"/>
        </a:p>
      </dgm:t>
    </dgm:pt>
    <dgm:pt modelId="{BCC8232F-028F-4A84-A9F1-108F94B49AD1}">
      <dgm:prSet custT="1"/>
      <dgm:spPr/>
      <dgm:t>
        <a:bodyPr/>
        <a:lstStyle/>
        <a:p>
          <a:pPr>
            <a:buFontTx/>
            <a:buNone/>
          </a:pPr>
          <a:endParaRPr lang="de-DE" sz="2700" dirty="0"/>
        </a:p>
      </dgm:t>
    </dgm:pt>
    <dgm:pt modelId="{7F322873-7DCA-4C31-A0C6-3BA09D51F51D}" type="parTrans" cxnId="{B224EC0B-1795-402B-823B-DBEBA9DD7A60}">
      <dgm:prSet/>
      <dgm:spPr/>
      <dgm:t>
        <a:bodyPr/>
        <a:lstStyle/>
        <a:p>
          <a:endParaRPr lang="de-AT"/>
        </a:p>
      </dgm:t>
    </dgm:pt>
    <dgm:pt modelId="{203FFC9F-264A-4DB3-BBB6-98B922630011}" type="sibTrans" cxnId="{B224EC0B-1795-402B-823B-DBEBA9DD7A60}">
      <dgm:prSet/>
      <dgm:spPr/>
      <dgm:t>
        <a:bodyPr/>
        <a:lstStyle/>
        <a:p>
          <a:endParaRPr lang="de-AT"/>
        </a:p>
      </dgm:t>
    </dgm:pt>
    <dgm:pt modelId="{93E95FAF-5900-4E46-96D3-1D4CF285ADB1}">
      <dgm:prSet custT="1"/>
      <dgm:spPr/>
      <dgm:t>
        <a:bodyPr/>
        <a:lstStyle/>
        <a:p>
          <a:pPr>
            <a:buFontTx/>
            <a:buNone/>
          </a:pPr>
          <a:r>
            <a:rPr lang="de-AT" sz="2700" dirty="0"/>
            <a:t>VwGH</a:t>
          </a:r>
          <a:endParaRPr lang="de-DE" sz="2700" dirty="0"/>
        </a:p>
      </dgm:t>
    </dgm:pt>
    <dgm:pt modelId="{2E0B8BDE-FF3D-4DA8-8F13-739E6351B584}" type="parTrans" cxnId="{3954DF92-DD8F-4B05-8793-B3BEBE6F6686}">
      <dgm:prSet/>
      <dgm:spPr/>
      <dgm:t>
        <a:bodyPr/>
        <a:lstStyle/>
        <a:p>
          <a:endParaRPr lang="de-AT"/>
        </a:p>
      </dgm:t>
    </dgm:pt>
    <dgm:pt modelId="{8B362859-D073-4507-88A0-0397F798D9B6}" type="sibTrans" cxnId="{3954DF92-DD8F-4B05-8793-B3BEBE6F6686}">
      <dgm:prSet/>
      <dgm:spPr/>
      <dgm:t>
        <a:bodyPr/>
        <a:lstStyle/>
        <a:p>
          <a:endParaRPr lang="de-AT"/>
        </a:p>
      </dgm:t>
    </dgm:pt>
    <dgm:pt modelId="{C1FE1B59-BF4D-4254-8112-7206E335AF14}">
      <dgm:prSet custT="1"/>
      <dgm:spPr/>
      <dgm:t>
        <a:bodyPr/>
        <a:lstStyle/>
        <a:p>
          <a:pPr>
            <a:buFontTx/>
            <a:buNone/>
          </a:pPr>
          <a:endParaRPr lang="de-DE" sz="2700" dirty="0"/>
        </a:p>
      </dgm:t>
    </dgm:pt>
    <dgm:pt modelId="{31B23213-AE87-4288-9923-5163B8CC06D2}" type="parTrans" cxnId="{C6F61769-757E-423E-8C50-96B41006E16C}">
      <dgm:prSet/>
      <dgm:spPr/>
      <dgm:t>
        <a:bodyPr/>
        <a:lstStyle/>
        <a:p>
          <a:endParaRPr lang="de-AT"/>
        </a:p>
      </dgm:t>
    </dgm:pt>
    <dgm:pt modelId="{0C139CBD-E140-47C6-9C55-25F94BB20DFE}" type="sibTrans" cxnId="{C6F61769-757E-423E-8C50-96B41006E16C}">
      <dgm:prSet/>
      <dgm:spPr/>
      <dgm:t>
        <a:bodyPr/>
        <a:lstStyle/>
        <a:p>
          <a:endParaRPr lang="de-AT"/>
        </a:p>
      </dgm:t>
    </dgm:pt>
    <dgm:pt modelId="{D6A44DAB-1735-4840-B40B-7CE55780E73C}">
      <dgm:prSet custT="1"/>
      <dgm:spPr/>
      <dgm:t>
        <a:bodyPr/>
        <a:lstStyle/>
        <a:p>
          <a:pPr>
            <a:buFontTx/>
            <a:buNone/>
          </a:pPr>
          <a:endParaRPr lang="de-DE" sz="2700" dirty="0"/>
        </a:p>
      </dgm:t>
    </dgm:pt>
    <dgm:pt modelId="{B58E6A89-D9F7-4D95-AB4C-704C81CB36FD}" type="parTrans" cxnId="{FFC0D7D7-8237-4EF3-8C99-6DCAC58F4D67}">
      <dgm:prSet/>
      <dgm:spPr/>
      <dgm:t>
        <a:bodyPr/>
        <a:lstStyle/>
        <a:p>
          <a:endParaRPr lang="de-AT"/>
        </a:p>
      </dgm:t>
    </dgm:pt>
    <dgm:pt modelId="{0D720761-D9DB-4EE8-A8D2-E007474AC347}" type="sibTrans" cxnId="{FFC0D7D7-8237-4EF3-8C99-6DCAC58F4D67}">
      <dgm:prSet/>
      <dgm:spPr/>
      <dgm:t>
        <a:bodyPr/>
        <a:lstStyle/>
        <a:p>
          <a:endParaRPr lang="de-AT"/>
        </a:p>
      </dgm:t>
    </dgm:pt>
    <dgm:pt modelId="{41EFE0A1-1368-7842-A8BF-6B65CA07D4AD}" type="pres">
      <dgm:prSet presAssocID="{E95D7673-ADE9-5B45-AE04-9EEDB2995B63}" presName="Name0" presStyleCnt="0">
        <dgm:presLayoutVars>
          <dgm:dir/>
          <dgm:animLvl val="lvl"/>
          <dgm:resizeHandles val="exact"/>
        </dgm:presLayoutVars>
      </dgm:prSet>
      <dgm:spPr/>
    </dgm:pt>
    <dgm:pt modelId="{321ABDB7-7B7C-CA4A-9A5F-5703ABCF2D5F}" type="pres">
      <dgm:prSet presAssocID="{725FF5D3-F112-F44E-861E-5921A02C5E03}" presName="composite" presStyleCnt="0"/>
      <dgm:spPr/>
    </dgm:pt>
    <dgm:pt modelId="{6F86A7CF-BBA0-EC49-B1DC-4352D2270998}" type="pres">
      <dgm:prSet presAssocID="{725FF5D3-F112-F44E-861E-5921A02C5E03}" presName="parTx" presStyleLbl="alignNode1" presStyleIdx="0" presStyleCnt="2" custLinFactNeighborX="-891" custLinFactNeighborY="-49846">
        <dgm:presLayoutVars>
          <dgm:chMax val="0"/>
          <dgm:chPref val="0"/>
          <dgm:bulletEnabled val="1"/>
        </dgm:presLayoutVars>
      </dgm:prSet>
      <dgm:spPr/>
    </dgm:pt>
    <dgm:pt modelId="{1094921A-4A7C-3A4D-8DE1-FAF334AA93D2}" type="pres">
      <dgm:prSet presAssocID="{725FF5D3-F112-F44E-861E-5921A02C5E03}" presName="desTx" presStyleLbl="alignAccFollowNode1" presStyleIdx="0" presStyleCnt="2" custScaleX="31040" custLinFactNeighborX="-1286" custLinFactNeighborY="82807">
        <dgm:presLayoutVars>
          <dgm:bulletEnabled val="1"/>
        </dgm:presLayoutVars>
      </dgm:prSet>
      <dgm:spPr/>
    </dgm:pt>
    <dgm:pt modelId="{946E4193-DE41-844E-A735-AFEDCD6E6291}" type="pres">
      <dgm:prSet presAssocID="{0E84D297-47F8-D247-AC37-EBC5D310F57E}" presName="space" presStyleCnt="0"/>
      <dgm:spPr/>
    </dgm:pt>
    <dgm:pt modelId="{8E061076-B973-B347-8DC0-ABA68F4BC247}" type="pres">
      <dgm:prSet presAssocID="{C8A9BF35-BA62-8B4D-8406-B7B4255741D9}" presName="composite" presStyleCnt="0"/>
      <dgm:spPr/>
    </dgm:pt>
    <dgm:pt modelId="{70C10EA2-5C4A-704F-80E5-498D96D86679}" type="pres">
      <dgm:prSet presAssocID="{C8A9BF35-BA62-8B4D-8406-B7B4255741D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E4EE572-4578-1446-88A2-CC83D7F8B1A5}" type="pres">
      <dgm:prSet presAssocID="{C8A9BF35-BA62-8B4D-8406-B7B4255741D9}" presName="desTx" presStyleLbl="alignAccFollowNode1" presStyleIdx="1" presStyleCnt="2" custScaleX="28558" custLinFactNeighborX="-18784" custLinFactNeighborY="34246">
        <dgm:presLayoutVars>
          <dgm:bulletEnabled val="1"/>
        </dgm:presLayoutVars>
      </dgm:prSet>
      <dgm:spPr/>
    </dgm:pt>
  </dgm:ptLst>
  <dgm:cxnLst>
    <dgm:cxn modelId="{B224EC0B-1795-402B-823B-DBEBA9DD7A60}" srcId="{C8A9BF35-BA62-8B4D-8406-B7B4255741D9}" destId="{BCC8232F-028F-4A84-A9F1-108F94B49AD1}" srcOrd="1" destOrd="0" parTransId="{7F322873-7DCA-4C31-A0C6-3BA09D51F51D}" sibTransId="{203FFC9F-264A-4DB3-BBB6-98B922630011}"/>
    <dgm:cxn modelId="{E8C79413-9643-4202-BE0E-489280F18CCB}" type="presOf" srcId="{D6A44DAB-1735-4840-B40B-7CE55780E73C}" destId="{1094921A-4A7C-3A4D-8DE1-FAF334AA93D2}" srcOrd="0" destOrd="1" presId="urn:microsoft.com/office/officeart/2005/8/layout/hList1"/>
    <dgm:cxn modelId="{BF0A9429-CFA1-489B-B40B-C1D20AF890F5}" type="presOf" srcId="{93E95FAF-5900-4E46-96D3-1D4CF285ADB1}" destId="{6E4EE572-4578-1446-88A2-CC83D7F8B1A5}" srcOrd="0" destOrd="2" presId="urn:microsoft.com/office/officeart/2005/8/layout/hList1"/>
    <dgm:cxn modelId="{AACDCD5D-99BA-43C6-83E9-D2D130CC4987}" type="presOf" srcId="{C1FE1B59-BF4D-4254-8112-7206E335AF14}" destId="{6E4EE572-4578-1446-88A2-CC83D7F8B1A5}" srcOrd="0" destOrd="1" presId="urn:microsoft.com/office/officeart/2005/8/layout/hList1"/>
    <dgm:cxn modelId="{26CD3D45-411C-43CC-9E12-B144FD7D434F}" srcId="{3CF00593-96A8-4C69-956D-8CA62AAA47AE}" destId="{C75868E1-C8BC-467E-9EFC-2D782AD70D20}" srcOrd="1" destOrd="0" parTransId="{C6B956EF-6097-4B2D-A668-EA6BDF27D021}" sibTransId="{50541E82-E949-40B8-A02C-56B0BEAF8311}"/>
    <dgm:cxn modelId="{C6F61769-757E-423E-8C50-96B41006E16C}" srcId="{592A719B-525A-4E27-8199-EEA7E238D7F9}" destId="{C1FE1B59-BF4D-4254-8112-7206E335AF14}" srcOrd="0" destOrd="0" parTransId="{31B23213-AE87-4288-9923-5163B8CC06D2}" sibTransId="{0C139CBD-E140-47C6-9C55-25F94BB20DFE}"/>
    <dgm:cxn modelId="{E357FA7D-97F7-3E40-A9FD-0EDFF2D1253A}" type="presOf" srcId="{C8A9BF35-BA62-8B4D-8406-B7B4255741D9}" destId="{70C10EA2-5C4A-704F-80E5-498D96D86679}" srcOrd="0" destOrd="0" presId="urn:microsoft.com/office/officeart/2005/8/layout/hList1"/>
    <dgm:cxn modelId="{91727A86-AA4A-4E52-8A67-82A99E45C857}" type="presOf" srcId="{3CF00593-96A8-4C69-956D-8CA62AAA47AE}" destId="{1094921A-4A7C-3A4D-8DE1-FAF334AA93D2}" srcOrd="0" destOrd="0" presId="urn:microsoft.com/office/officeart/2005/8/layout/hList1"/>
    <dgm:cxn modelId="{CF072F88-D259-4FCC-BA71-481749C3501D}" srcId="{C8A9BF35-BA62-8B4D-8406-B7B4255741D9}" destId="{592A719B-525A-4E27-8199-EEA7E238D7F9}" srcOrd="0" destOrd="0" parTransId="{7D2DD75B-3CD9-47C9-AFEF-CBE6998C3B50}" sibTransId="{3E2976D0-D718-44E6-9D1F-766F599BE0A4}"/>
    <dgm:cxn modelId="{6DAA9B88-E303-407A-AE79-819C74898B46}" srcId="{725FF5D3-F112-F44E-861E-5921A02C5E03}" destId="{3CF00593-96A8-4C69-956D-8CA62AAA47AE}" srcOrd="0" destOrd="0" parTransId="{75072126-FD25-4CFE-99B2-ED2DDCFEB76E}" sibTransId="{513D10C1-AF45-4471-B49A-802485DBEC5F}"/>
    <dgm:cxn modelId="{3954DF92-DD8F-4B05-8793-B3BEBE6F6686}" srcId="{592A719B-525A-4E27-8199-EEA7E238D7F9}" destId="{93E95FAF-5900-4E46-96D3-1D4CF285ADB1}" srcOrd="1" destOrd="0" parTransId="{2E0B8BDE-FF3D-4DA8-8F13-739E6351B584}" sibTransId="{8B362859-D073-4507-88A0-0397F798D9B6}"/>
    <dgm:cxn modelId="{4C78059B-3EC0-1E41-961D-D4C065E58934}" srcId="{E95D7673-ADE9-5B45-AE04-9EEDB2995B63}" destId="{725FF5D3-F112-F44E-861E-5921A02C5E03}" srcOrd="0" destOrd="0" parTransId="{14C55766-E53D-0D40-8AEA-99B4D9363F24}" sibTransId="{0E84D297-47F8-D247-AC37-EBC5D310F57E}"/>
    <dgm:cxn modelId="{0D067AAA-BA2C-4FEE-845F-1A1715DDA48D}" type="presOf" srcId="{C75868E1-C8BC-467E-9EFC-2D782AD70D20}" destId="{1094921A-4A7C-3A4D-8DE1-FAF334AA93D2}" srcOrd="0" destOrd="2" presId="urn:microsoft.com/office/officeart/2005/8/layout/hList1"/>
    <dgm:cxn modelId="{748A3EBE-4F74-4191-9CA8-4E5AF356B01D}" type="presOf" srcId="{BCC8232F-028F-4A84-A9F1-108F94B49AD1}" destId="{6E4EE572-4578-1446-88A2-CC83D7F8B1A5}" srcOrd="0" destOrd="3" presId="urn:microsoft.com/office/officeart/2005/8/layout/hList1"/>
    <dgm:cxn modelId="{FB5038C2-B625-6342-B457-0238E5EA89CD}" type="presOf" srcId="{725FF5D3-F112-F44E-861E-5921A02C5E03}" destId="{6F86A7CF-BBA0-EC49-B1DC-4352D2270998}" srcOrd="0" destOrd="0" presId="urn:microsoft.com/office/officeart/2005/8/layout/hList1"/>
    <dgm:cxn modelId="{922192CD-0E36-7242-A6E6-5640598A8C09}" srcId="{E95D7673-ADE9-5B45-AE04-9EEDB2995B63}" destId="{C8A9BF35-BA62-8B4D-8406-B7B4255741D9}" srcOrd="1" destOrd="0" parTransId="{F06E5728-7F9A-2A47-A431-F109D96214A8}" sibTransId="{16CD838C-6A2E-2747-B4FB-BBFA01B9F6C1}"/>
    <dgm:cxn modelId="{FFC0D7D7-8237-4EF3-8C99-6DCAC58F4D67}" srcId="{3CF00593-96A8-4C69-956D-8CA62AAA47AE}" destId="{D6A44DAB-1735-4840-B40B-7CE55780E73C}" srcOrd="0" destOrd="0" parTransId="{B58E6A89-D9F7-4D95-AB4C-704C81CB36FD}" sibTransId="{0D720761-D9DB-4EE8-A8D2-E007474AC347}"/>
    <dgm:cxn modelId="{4DACA8E3-1CA0-6046-98DE-F6EAD44C247B}" type="presOf" srcId="{E95D7673-ADE9-5B45-AE04-9EEDB2995B63}" destId="{41EFE0A1-1368-7842-A8BF-6B65CA07D4AD}" srcOrd="0" destOrd="0" presId="urn:microsoft.com/office/officeart/2005/8/layout/hList1"/>
    <dgm:cxn modelId="{DC1343F9-CE0C-4D99-83C9-02CB99D32D27}" type="presOf" srcId="{592A719B-525A-4E27-8199-EEA7E238D7F9}" destId="{6E4EE572-4578-1446-88A2-CC83D7F8B1A5}" srcOrd="0" destOrd="0" presId="urn:microsoft.com/office/officeart/2005/8/layout/hList1"/>
    <dgm:cxn modelId="{846876DF-BFA5-7341-B922-8C81954B2368}" type="presParOf" srcId="{41EFE0A1-1368-7842-A8BF-6B65CA07D4AD}" destId="{321ABDB7-7B7C-CA4A-9A5F-5703ABCF2D5F}" srcOrd="0" destOrd="0" presId="urn:microsoft.com/office/officeart/2005/8/layout/hList1"/>
    <dgm:cxn modelId="{7E29F736-E848-3340-A42A-1777A023210F}" type="presParOf" srcId="{321ABDB7-7B7C-CA4A-9A5F-5703ABCF2D5F}" destId="{6F86A7CF-BBA0-EC49-B1DC-4352D2270998}" srcOrd="0" destOrd="0" presId="urn:microsoft.com/office/officeart/2005/8/layout/hList1"/>
    <dgm:cxn modelId="{035BA059-5771-034B-BCCC-998AC49EC3F4}" type="presParOf" srcId="{321ABDB7-7B7C-CA4A-9A5F-5703ABCF2D5F}" destId="{1094921A-4A7C-3A4D-8DE1-FAF334AA93D2}" srcOrd="1" destOrd="0" presId="urn:microsoft.com/office/officeart/2005/8/layout/hList1"/>
    <dgm:cxn modelId="{5F7706F3-AB21-6A4F-A45A-1B906ECF1FC0}" type="presParOf" srcId="{41EFE0A1-1368-7842-A8BF-6B65CA07D4AD}" destId="{946E4193-DE41-844E-A735-AFEDCD6E6291}" srcOrd="1" destOrd="0" presId="urn:microsoft.com/office/officeart/2005/8/layout/hList1"/>
    <dgm:cxn modelId="{CAEC70E0-3309-1045-96D5-BF61FD8D027F}" type="presParOf" srcId="{41EFE0A1-1368-7842-A8BF-6B65CA07D4AD}" destId="{8E061076-B973-B347-8DC0-ABA68F4BC247}" srcOrd="2" destOrd="0" presId="urn:microsoft.com/office/officeart/2005/8/layout/hList1"/>
    <dgm:cxn modelId="{C911BD0D-6543-0047-8301-9DED44BBD7A4}" type="presParOf" srcId="{8E061076-B973-B347-8DC0-ABA68F4BC247}" destId="{70C10EA2-5C4A-704F-80E5-498D96D86679}" srcOrd="0" destOrd="0" presId="urn:microsoft.com/office/officeart/2005/8/layout/hList1"/>
    <dgm:cxn modelId="{10489141-3A5A-3148-915C-E2EAB4FE2427}" type="presParOf" srcId="{8E061076-B973-B347-8DC0-ABA68F4BC247}" destId="{6E4EE572-4578-1446-88A2-CC83D7F8B1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9C51A-5C3A-8D47-A0CB-EC37CC8290E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C848331D-E2E3-2B42-9993-E068977847E0}">
      <dgm:prSet/>
      <dgm:spPr/>
      <dgm:t>
        <a:bodyPr/>
        <a:lstStyle/>
        <a:p>
          <a:r>
            <a:rPr lang="de-AT" dirty="0"/>
            <a:t>Privatrecht = </a:t>
          </a:r>
        </a:p>
        <a:p>
          <a:r>
            <a:rPr lang="de-AT" dirty="0"/>
            <a:t>Rechtsfortbildung </a:t>
          </a:r>
        </a:p>
        <a:p>
          <a:r>
            <a:rPr lang="de-AT" dirty="0"/>
            <a:t>(§ 7 ABGB)</a:t>
          </a:r>
        </a:p>
      </dgm:t>
    </dgm:pt>
    <dgm:pt modelId="{C38F05D9-B512-1741-B6DB-0766C5AB4923}" type="parTrans" cxnId="{37B3F4E7-48F2-5A4A-B669-502B5252DD82}">
      <dgm:prSet/>
      <dgm:spPr/>
      <dgm:t>
        <a:bodyPr/>
        <a:lstStyle/>
        <a:p>
          <a:endParaRPr lang="de-DE"/>
        </a:p>
      </dgm:t>
    </dgm:pt>
    <dgm:pt modelId="{22105019-2F9A-B24D-9B5D-87DB03467271}" type="sibTrans" cxnId="{37B3F4E7-48F2-5A4A-B669-502B5252DD82}">
      <dgm:prSet phldrT="1" phldr="0"/>
      <dgm:spPr/>
      <dgm:t>
        <a:bodyPr/>
        <a:lstStyle/>
        <a:p>
          <a:r>
            <a:rPr lang="de-DE"/>
            <a:t>1</a:t>
          </a:r>
          <a:endParaRPr lang="de-DE" dirty="0"/>
        </a:p>
      </dgm:t>
    </dgm:pt>
    <dgm:pt modelId="{E9D0879E-56F8-2442-B808-D6E55FA14E48}">
      <dgm:prSet/>
      <dgm:spPr/>
      <dgm:t>
        <a:bodyPr/>
        <a:lstStyle/>
        <a:p>
          <a:r>
            <a:rPr lang="de-AT" dirty="0"/>
            <a:t>Öffentliches Recht = </a:t>
          </a:r>
        </a:p>
        <a:p>
          <a:r>
            <a:rPr lang="de-AT" dirty="0"/>
            <a:t>Analogieverbot </a:t>
          </a:r>
        </a:p>
        <a:p>
          <a:r>
            <a:rPr lang="de-AT" dirty="0"/>
            <a:t>(Art 18 B-VG)</a:t>
          </a:r>
        </a:p>
      </dgm:t>
    </dgm:pt>
    <dgm:pt modelId="{457860BA-FF22-C24C-9631-81ED0EF3A5B6}" type="parTrans" cxnId="{475E7E77-72A4-6740-B390-A43CD12D71C7}">
      <dgm:prSet/>
      <dgm:spPr/>
      <dgm:t>
        <a:bodyPr/>
        <a:lstStyle/>
        <a:p>
          <a:endParaRPr lang="de-DE"/>
        </a:p>
      </dgm:t>
    </dgm:pt>
    <dgm:pt modelId="{0237A69D-40E9-9943-AE83-C6B035F3463E}" type="sibTrans" cxnId="{475E7E77-72A4-6740-B390-A43CD12D71C7}">
      <dgm:prSet phldrT="2" phldr="0"/>
      <dgm:spPr/>
      <dgm:t>
        <a:bodyPr/>
        <a:lstStyle/>
        <a:p>
          <a:r>
            <a:rPr lang="de-DE"/>
            <a:t>2</a:t>
          </a:r>
        </a:p>
      </dgm:t>
    </dgm:pt>
    <dgm:pt modelId="{82504B03-4245-7C4E-9B20-38A79AE2876E}" type="pres">
      <dgm:prSet presAssocID="{D749C51A-5C3A-8D47-A0CB-EC37CC8290EB}" presName="Name0" presStyleCnt="0">
        <dgm:presLayoutVars>
          <dgm:animLvl val="lvl"/>
          <dgm:resizeHandles val="exact"/>
        </dgm:presLayoutVars>
      </dgm:prSet>
      <dgm:spPr/>
    </dgm:pt>
    <dgm:pt modelId="{D113FCCD-A9C2-8A48-9290-8F0B8678D5BF}" type="pres">
      <dgm:prSet presAssocID="{C848331D-E2E3-2B42-9993-E068977847E0}" presName="compositeNode" presStyleCnt="0">
        <dgm:presLayoutVars>
          <dgm:bulletEnabled val="1"/>
        </dgm:presLayoutVars>
      </dgm:prSet>
      <dgm:spPr/>
    </dgm:pt>
    <dgm:pt modelId="{CF2A159D-DEE1-E849-B0F6-C45F0A5BE1FC}" type="pres">
      <dgm:prSet presAssocID="{C848331D-E2E3-2B42-9993-E068977847E0}" presName="bgRect" presStyleLbl="bgAccFollowNode1" presStyleIdx="0" presStyleCnt="2"/>
      <dgm:spPr/>
    </dgm:pt>
    <dgm:pt modelId="{DDAFB24B-032F-EA40-A3B3-EB1957BC7140}" type="pres">
      <dgm:prSet presAssocID="{22105019-2F9A-B24D-9B5D-87DB0346727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B959FAEB-3D2A-8A47-A3E8-86FF3C9C942B}" type="pres">
      <dgm:prSet presAssocID="{C848331D-E2E3-2B42-9993-E068977847E0}" presName="bottomLine" presStyleLbl="alignNode1" presStyleIdx="1" presStyleCnt="4">
        <dgm:presLayoutVars/>
      </dgm:prSet>
      <dgm:spPr/>
    </dgm:pt>
    <dgm:pt modelId="{00B61FDB-878F-CF4E-8AC1-0A016D671A2C}" type="pres">
      <dgm:prSet presAssocID="{C848331D-E2E3-2B42-9993-E068977847E0}" presName="nodeText" presStyleLbl="bgAccFollowNode1" presStyleIdx="0" presStyleCnt="2">
        <dgm:presLayoutVars>
          <dgm:bulletEnabled val="1"/>
        </dgm:presLayoutVars>
      </dgm:prSet>
      <dgm:spPr/>
    </dgm:pt>
    <dgm:pt modelId="{B221D710-A1A0-8C48-9804-82EADB5333E9}" type="pres">
      <dgm:prSet presAssocID="{22105019-2F9A-B24D-9B5D-87DB03467271}" presName="sibTrans" presStyleCnt="0"/>
      <dgm:spPr/>
    </dgm:pt>
    <dgm:pt modelId="{3D6D7596-487E-3649-8794-5F40F172BFFB}" type="pres">
      <dgm:prSet presAssocID="{E9D0879E-56F8-2442-B808-D6E55FA14E48}" presName="compositeNode" presStyleCnt="0">
        <dgm:presLayoutVars>
          <dgm:bulletEnabled val="1"/>
        </dgm:presLayoutVars>
      </dgm:prSet>
      <dgm:spPr/>
    </dgm:pt>
    <dgm:pt modelId="{36AD8BB1-BBD4-5E4C-A37A-D9A5D67AD070}" type="pres">
      <dgm:prSet presAssocID="{E9D0879E-56F8-2442-B808-D6E55FA14E48}" presName="bgRect" presStyleLbl="bgAccFollowNode1" presStyleIdx="1" presStyleCnt="2"/>
      <dgm:spPr/>
    </dgm:pt>
    <dgm:pt modelId="{576670EC-2FA3-6447-A7E9-CF847BBB703D}" type="pres">
      <dgm:prSet presAssocID="{0237A69D-40E9-9943-AE83-C6B035F3463E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4031F486-DB02-AC46-B7BC-DDF62C44AB33}" type="pres">
      <dgm:prSet presAssocID="{E9D0879E-56F8-2442-B808-D6E55FA14E48}" presName="bottomLine" presStyleLbl="alignNode1" presStyleIdx="3" presStyleCnt="4">
        <dgm:presLayoutVars/>
      </dgm:prSet>
      <dgm:spPr/>
    </dgm:pt>
    <dgm:pt modelId="{E9161593-852F-F04D-850B-0B32380C50AD}" type="pres">
      <dgm:prSet presAssocID="{E9D0879E-56F8-2442-B808-D6E55FA14E48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6D437D25-F965-FC46-936E-FFD2B8266D21}" type="presOf" srcId="{D749C51A-5C3A-8D47-A0CB-EC37CC8290EB}" destId="{82504B03-4245-7C4E-9B20-38A79AE2876E}" srcOrd="0" destOrd="0" presId="urn:microsoft.com/office/officeart/2016/7/layout/BasicLinearProcessNumbered"/>
    <dgm:cxn modelId="{E7895C32-231C-BC49-A782-B8C820AB62DA}" type="presOf" srcId="{22105019-2F9A-B24D-9B5D-87DB03467271}" destId="{DDAFB24B-032F-EA40-A3B3-EB1957BC7140}" srcOrd="0" destOrd="0" presId="urn:microsoft.com/office/officeart/2016/7/layout/BasicLinearProcessNumbered"/>
    <dgm:cxn modelId="{475E7E77-72A4-6740-B390-A43CD12D71C7}" srcId="{D749C51A-5C3A-8D47-A0CB-EC37CC8290EB}" destId="{E9D0879E-56F8-2442-B808-D6E55FA14E48}" srcOrd="1" destOrd="0" parTransId="{457860BA-FF22-C24C-9631-81ED0EF3A5B6}" sibTransId="{0237A69D-40E9-9943-AE83-C6B035F3463E}"/>
    <dgm:cxn modelId="{546EF184-5559-1F4B-95F2-556750E38768}" type="presOf" srcId="{E9D0879E-56F8-2442-B808-D6E55FA14E48}" destId="{E9161593-852F-F04D-850B-0B32380C50AD}" srcOrd="1" destOrd="0" presId="urn:microsoft.com/office/officeart/2016/7/layout/BasicLinearProcessNumbered"/>
    <dgm:cxn modelId="{63683B89-DFB7-9347-831F-4F6AA49598C7}" type="presOf" srcId="{0237A69D-40E9-9943-AE83-C6B035F3463E}" destId="{576670EC-2FA3-6447-A7E9-CF847BBB703D}" srcOrd="0" destOrd="0" presId="urn:microsoft.com/office/officeart/2016/7/layout/BasicLinearProcessNumbered"/>
    <dgm:cxn modelId="{4B2FC2C7-5CA9-D347-B183-7B58DB809B02}" type="presOf" srcId="{E9D0879E-56F8-2442-B808-D6E55FA14E48}" destId="{36AD8BB1-BBD4-5E4C-A37A-D9A5D67AD070}" srcOrd="0" destOrd="0" presId="urn:microsoft.com/office/officeart/2016/7/layout/BasicLinearProcessNumbered"/>
    <dgm:cxn modelId="{37B3F4E7-48F2-5A4A-B669-502B5252DD82}" srcId="{D749C51A-5C3A-8D47-A0CB-EC37CC8290EB}" destId="{C848331D-E2E3-2B42-9993-E068977847E0}" srcOrd="0" destOrd="0" parTransId="{C38F05D9-B512-1741-B6DB-0766C5AB4923}" sibTransId="{22105019-2F9A-B24D-9B5D-87DB03467271}"/>
    <dgm:cxn modelId="{6BA76FE9-2283-DA47-BD72-79FC60CA778D}" type="presOf" srcId="{C848331D-E2E3-2B42-9993-E068977847E0}" destId="{00B61FDB-878F-CF4E-8AC1-0A016D671A2C}" srcOrd="1" destOrd="0" presId="urn:microsoft.com/office/officeart/2016/7/layout/BasicLinearProcessNumbered"/>
    <dgm:cxn modelId="{0A488AEA-1D64-E742-88D1-01D9B52958E5}" type="presOf" srcId="{C848331D-E2E3-2B42-9993-E068977847E0}" destId="{CF2A159D-DEE1-E849-B0F6-C45F0A5BE1FC}" srcOrd="0" destOrd="0" presId="urn:microsoft.com/office/officeart/2016/7/layout/BasicLinearProcessNumbered"/>
    <dgm:cxn modelId="{3D1A4711-EEE7-BA46-BDA2-E24B01A3F92C}" type="presParOf" srcId="{82504B03-4245-7C4E-9B20-38A79AE2876E}" destId="{D113FCCD-A9C2-8A48-9290-8F0B8678D5BF}" srcOrd="0" destOrd="0" presId="urn:microsoft.com/office/officeart/2016/7/layout/BasicLinearProcessNumbered"/>
    <dgm:cxn modelId="{C38FA5EA-0F32-754A-813E-2ECB3592D17C}" type="presParOf" srcId="{D113FCCD-A9C2-8A48-9290-8F0B8678D5BF}" destId="{CF2A159D-DEE1-E849-B0F6-C45F0A5BE1FC}" srcOrd="0" destOrd="0" presId="urn:microsoft.com/office/officeart/2016/7/layout/BasicLinearProcessNumbered"/>
    <dgm:cxn modelId="{EED3EDD4-4DF7-EF43-99A6-ABD66D302D7E}" type="presParOf" srcId="{D113FCCD-A9C2-8A48-9290-8F0B8678D5BF}" destId="{DDAFB24B-032F-EA40-A3B3-EB1957BC7140}" srcOrd="1" destOrd="0" presId="urn:microsoft.com/office/officeart/2016/7/layout/BasicLinearProcessNumbered"/>
    <dgm:cxn modelId="{F959E671-3F12-774A-A5DD-88C714A31B5D}" type="presParOf" srcId="{D113FCCD-A9C2-8A48-9290-8F0B8678D5BF}" destId="{B959FAEB-3D2A-8A47-A3E8-86FF3C9C942B}" srcOrd="2" destOrd="0" presId="urn:microsoft.com/office/officeart/2016/7/layout/BasicLinearProcessNumbered"/>
    <dgm:cxn modelId="{A09AE246-0D2F-1C48-A2C1-FD6E73A7A89B}" type="presParOf" srcId="{D113FCCD-A9C2-8A48-9290-8F0B8678D5BF}" destId="{00B61FDB-878F-CF4E-8AC1-0A016D671A2C}" srcOrd="3" destOrd="0" presId="urn:microsoft.com/office/officeart/2016/7/layout/BasicLinearProcessNumbered"/>
    <dgm:cxn modelId="{BBC714E9-920A-3648-9CAA-70DACCA738DD}" type="presParOf" srcId="{82504B03-4245-7C4E-9B20-38A79AE2876E}" destId="{B221D710-A1A0-8C48-9804-82EADB5333E9}" srcOrd="1" destOrd="0" presId="urn:microsoft.com/office/officeart/2016/7/layout/BasicLinearProcessNumbered"/>
    <dgm:cxn modelId="{C8F96A59-1C10-584A-B680-A39182D2CCCB}" type="presParOf" srcId="{82504B03-4245-7C4E-9B20-38A79AE2876E}" destId="{3D6D7596-487E-3649-8794-5F40F172BFFB}" srcOrd="2" destOrd="0" presId="urn:microsoft.com/office/officeart/2016/7/layout/BasicLinearProcessNumbered"/>
    <dgm:cxn modelId="{F7E946E9-53F6-724B-911B-460EB5F9FFDD}" type="presParOf" srcId="{3D6D7596-487E-3649-8794-5F40F172BFFB}" destId="{36AD8BB1-BBD4-5E4C-A37A-D9A5D67AD070}" srcOrd="0" destOrd="0" presId="urn:microsoft.com/office/officeart/2016/7/layout/BasicLinearProcessNumbered"/>
    <dgm:cxn modelId="{CE74E94B-48D9-774B-9D4F-B79A7B3853D9}" type="presParOf" srcId="{3D6D7596-487E-3649-8794-5F40F172BFFB}" destId="{576670EC-2FA3-6447-A7E9-CF847BBB703D}" srcOrd="1" destOrd="0" presId="urn:microsoft.com/office/officeart/2016/7/layout/BasicLinearProcessNumbered"/>
    <dgm:cxn modelId="{D9C7225F-2773-3549-A659-9F166D4184EC}" type="presParOf" srcId="{3D6D7596-487E-3649-8794-5F40F172BFFB}" destId="{4031F486-DB02-AC46-B7BC-DDF62C44AB33}" srcOrd="2" destOrd="0" presId="urn:microsoft.com/office/officeart/2016/7/layout/BasicLinearProcessNumbered"/>
    <dgm:cxn modelId="{D6344CB3-7DE2-AE4C-B841-6715256F824E}" type="presParOf" srcId="{3D6D7596-487E-3649-8794-5F40F172BFFB}" destId="{E9161593-852F-F04D-850B-0B32380C50A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5D7673-ADE9-5B45-AE04-9EEDB2995B6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725FF5D3-F112-F44E-861E-5921A02C5E03}">
      <dgm:prSet custT="1"/>
      <dgm:spPr/>
      <dgm:t>
        <a:bodyPr/>
        <a:lstStyle/>
        <a:p>
          <a:r>
            <a:rPr lang="de-AT" sz="3600" dirty="0"/>
            <a:t>Privatrecht</a:t>
          </a:r>
        </a:p>
      </dgm:t>
    </dgm:pt>
    <dgm:pt modelId="{14C55766-E53D-0D40-8AEA-99B4D9363F24}" type="parTrans" cxnId="{4C78059B-3EC0-1E41-961D-D4C065E58934}">
      <dgm:prSet/>
      <dgm:spPr/>
      <dgm:t>
        <a:bodyPr/>
        <a:lstStyle/>
        <a:p>
          <a:endParaRPr lang="de-DE"/>
        </a:p>
      </dgm:t>
    </dgm:pt>
    <dgm:pt modelId="{0E84D297-47F8-D247-AC37-EBC5D310F57E}" type="sibTrans" cxnId="{4C78059B-3EC0-1E41-961D-D4C065E58934}">
      <dgm:prSet/>
      <dgm:spPr/>
      <dgm:t>
        <a:bodyPr/>
        <a:lstStyle/>
        <a:p>
          <a:endParaRPr lang="de-DE"/>
        </a:p>
      </dgm:t>
    </dgm:pt>
    <dgm:pt modelId="{C8A9BF35-BA62-8B4D-8406-B7B4255741D9}">
      <dgm:prSet custT="1"/>
      <dgm:spPr/>
      <dgm:t>
        <a:bodyPr/>
        <a:lstStyle/>
        <a:p>
          <a:r>
            <a:rPr lang="de-AT" sz="3600" dirty="0"/>
            <a:t>Öffentliches Recht</a:t>
          </a:r>
        </a:p>
      </dgm:t>
    </dgm:pt>
    <dgm:pt modelId="{F06E5728-7F9A-2A47-A431-F109D96214A8}" type="parTrans" cxnId="{922192CD-0E36-7242-A6E6-5640598A8C09}">
      <dgm:prSet/>
      <dgm:spPr/>
      <dgm:t>
        <a:bodyPr/>
        <a:lstStyle/>
        <a:p>
          <a:endParaRPr lang="de-DE"/>
        </a:p>
      </dgm:t>
    </dgm:pt>
    <dgm:pt modelId="{16CD838C-6A2E-2747-B4FB-BBFA01B9F6C1}" type="sibTrans" cxnId="{922192CD-0E36-7242-A6E6-5640598A8C09}">
      <dgm:prSet/>
      <dgm:spPr/>
      <dgm:t>
        <a:bodyPr/>
        <a:lstStyle/>
        <a:p>
          <a:endParaRPr lang="de-DE"/>
        </a:p>
      </dgm:t>
    </dgm:pt>
    <dgm:pt modelId="{48B3245F-7C28-F749-8CB2-0D92EE7C4E4A}">
      <dgm:prSet custT="1"/>
      <dgm:spPr/>
      <dgm:t>
        <a:bodyPr/>
        <a:lstStyle/>
        <a:p>
          <a:pPr>
            <a:spcBef>
              <a:spcPct val="0"/>
            </a:spcBef>
          </a:pPr>
          <a:r>
            <a:rPr lang="de-AT" sz="2700" dirty="0"/>
            <a:t>Amtswegige Anwendung des ausländischen Rechts</a:t>
          </a:r>
          <a:endParaRPr lang="de-DE" sz="2700" dirty="0"/>
        </a:p>
      </dgm:t>
    </dgm:pt>
    <dgm:pt modelId="{B5621CEB-61C0-C949-879C-A0288E3CF722}" type="parTrans" cxnId="{F3DB3BCC-8829-504F-9C9B-FA8A93BD4970}">
      <dgm:prSet/>
      <dgm:spPr/>
      <dgm:t>
        <a:bodyPr/>
        <a:lstStyle/>
        <a:p>
          <a:endParaRPr lang="de-DE"/>
        </a:p>
      </dgm:t>
    </dgm:pt>
    <dgm:pt modelId="{1D621C1F-DCEE-7B48-BC68-3137306E6534}" type="sibTrans" cxnId="{F3DB3BCC-8829-504F-9C9B-FA8A93BD4970}">
      <dgm:prSet/>
      <dgm:spPr/>
      <dgm:t>
        <a:bodyPr/>
        <a:lstStyle/>
        <a:p>
          <a:endParaRPr lang="de-DE"/>
        </a:p>
      </dgm:t>
    </dgm:pt>
    <dgm:pt modelId="{73C9A98E-D761-2447-B239-659DD9E15D55}">
      <dgm:prSet custT="1"/>
      <dgm:spPr/>
      <dgm:t>
        <a:bodyPr/>
        <a:lstStyle/>
        <a:p>
          <a:r>
            <a:rPr lang="de-AT" sz="2700" dirty="0"/>
            <a:t>Keine Anwendung von ausländischem Recht</a:t>
          </a:r>
          <a:endParaRPr lang="de-DE" sz="2700" dirty="0"/>
        </a:p>
      </dgm:t>
    </dgm:pt>
    <dgm:pt modelId="{EA9548CE-DFD6-BC4E-92B7-8A2F2A819080}" type="parTrans" cxnId="{6B14E110-18F6-0C4F-B1C4-A55043A5AA60}">
      <dgm:prSet/>
      <dgm:spPr/>
      <dgm:t>
        <a:bodyPr/>
        <a:lstStyle/>
        <a:p>
          <a:endParaRPr lang="de-DE"/>
        </a:p>
      </dgm:t>
    </dgm:pt>
    <dgm:pt modelId="{98437ADF-9598-A441-961D-17A55A3C63E3}" type="sibTrans" cxnId="{6B14E110-18F6-0C4F-B1C4-A55043A5AA60}">
      <dgm:prSet/>
      <dgm:spPr/>
      <dgm:t>
        <a:bodyPr/>
        <a:lstStyle/>
        <a:p>
          <a:endParaRPr lang="de-DE"/>
        </a:p>
      </dgm:t>
    </dgm:pt>
    <dgm:pt modelId="{207C6EF0-936A-44A9-84CE-5DA23045FD70}">
      <dgm:prSet custT="1"/>
      <dgm:spPr/>
      <dgm:t>
        <a:bodyPr/>
        <a:lstStyle/>
        <a:p>
          <a:pPr>
            <a:spcBef>
              <a:spcPts val="1200"/>
            </a:spcBef>
          </a:pPr>
          <a:r>
            <a:rPr lang="de-AT" sz="2700" dirty="0"/>
            <a:t>§ 1 IPRG</a:t>
          </a:r>
          <a:endParaRPr lang="de-DE" sz="2700" dirty="0"/>
        </a:p>
      </dgm:t>
    </dgm:pt>
    <dgm:pt modelId="{068ED770-E35B-417B-9264-D4EB0DBA5F26}" type="parTrans" cxnId="{82CCD2FE-F883-4CCA-9D05-3819C2DB540A}">
      <dgm:prSet/>
      <dgm:spPr/>
      <dgm:t>
        <a:bodyPr/>
        <a:lstStyle/>
        <a:p>
          <a:endParaRPr lang="de-AT"/>
        </a:p>
      </dgm:t>
    </dgm:pt>
    <dgm:pt modelId="{69DC5D6C-5F44-4D80-A028-CD7B73B69998}" type="sibTrans" cxnId="{82CCD2FE-F883-4CCA-9D05-3819C2DB540A}">
      <dgm:prSet/>
      <dgm:spPr/>
      <dgm:t>
        <a:bodyPr/>
        <a:lstStyle/>
        <a:p>
          <a:endParaRPr lang="de-AT"/>
        </a:p>
      </dgm:t>
    </dgm:pt>
    <dgm:pt modelId="{0A8919E2-893F-4E11-BB77-40215FAB6314}">
      <dgm:prSet custT="1"/>
      <dgm:spPr/>
      <dgm:t>
        <a:bodyPr/>
        <a:lstStyle/>
        <a:p>
          <a:pPr>
            <a:spcBef>
              <a:spcPct val="0"/>
            </a:spcBef>
          </a:pPr>
          <a:endParaRPr lang="de-DE" sz="1200" dirty="0"/>
        </a:p>
      </dgm:t>
    </dgm:pt>
    <dgm:pt modelId="{BA804F80-8D00-4AAB-8B0D-258E2325E8E4}" type="parTrans" cxnId="{C91EAE85-8D17-4E58-AD42-4C2B53C0AF13}">
      <dgm:prSet/>
      <dgm:spPr/>
    </dgm:pt>
    <dgm:pt modelId="{E3791741-568E-437D-8CB3-F488CF6C549B}" type="sibTrans" cxnId="{C91EAE85-8D17-4E58-AD42-4C2B53C0AF13}">
      <dgm:prSet/>
      <dgm:spPr/>
    </dgm:pt>
    <dgm:pt modelId="{41EFE0A1-1368-7842-A8BF-6B65CA07D4AD}" type="pres">
      <dgm:prSet presAssocID="{E95D7673-ADE9-5B45-AE04-9EEDB2995B63}" presName="Name0" presStyleCnt="0">
        <dgm:presLayoutVars>
          <dgm:dir/>
          <dgm:animLvl val="lvl"/>
          <dgm:resizeHandles val="exact"/>
        </dgm:presLayoutVars>
      </dgm:prSet>
      <dgm:spPr/>
    </dgm:pt>
    <dgm:pt modelId="{321ABDB7-7B7C-CA4A-9A5F-5703ABCF2D5F}" type="pres">
      <dgm:prSet presAssocID="{725FF5D3-F112-F44E-861E-5921A02C5E03}" presName="composite" presStyleCnt="0"/>
      <dgm:spPr/>
    </dgm:pt>
    <dgm:pt modelId="{6F86A7CF-BBA0-EC49-B1DC-4352D2270998}" type="pres">
      <dgm:prSet presAssocID="{725FF5D3-F112-F44E-861E-5921A02C5E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094921A-4A7C-3A4D-8DE1-FAF334AA93D2}" type="pres">
      <dgm:prSet presAssocID="{725FF5D3-F112-F44E-861E-5921A02C5E03}" presName="desTx" presStyleLbl="alignAccFollowNode1" presStyleIdx="0" presStyleCnt="2">
        <dgm:presLayoutVars>
          <dgm:bulletEnabled val="1"/>
        </dgm:presLayoutVars>
      </dgm:prSet>
      <dgm:spPr/>
    </dgm:pt>
    <dgm:pt modelId="{946E4193-DE41-844E-A735-AFEDCD6E6291}" type="pres">
      <dgm:prSet presAssocID="{0E84D297-47F8-D247-AC37-EBC5D310F57E}" presName="space" presStyleCnt="0"/>
      <dgm:spPr/>
    </dgm:pt>
    <dgm:pt modelId="{8E061076-B973-B347-8DC0-ABA68F4BC247}" type="pres">
      <dgm:prSet presAssocID="{C8A9BF35-BA62-8B4D-8406-B7B4255741D9}" presName="composite" presStyleCnt="0"/>
      <dgm:spPr/>
    </dgm:pt>
    <dgm:pt modelId="{70C10EA2-5C4A-704F-80E5-498D96D86679}" type="pres">
      <dgm:prSet presAssocID="{C8A9BF35-BA62-8B4D-8406-B7B4255741D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E4EE572-4578-1446-88A2-CC83D7F8B1A5}" type="pres">
      <dgm:prSet presAssocID="{C8A9BF35-BA62-8B4D-8406-B7B4255741D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B14E110-18F6-0C4F-B1C4-A55043A5AA60}" srcId="{C8A9BF35-BA62-8B4D-8406-B7B4255741D9}" destId="{73C9A98E-D761-2447-B239-659DD9E15D55}" srcOrd="0" destOrd="0" parTransId="{EA9548CE-DFD6-BC4E-92B7-8A2F2A819080}" sibTransId="{98437ADF-9598-A441-961D-17A55A3C63E3}"/>
    <dgm:cxn modelId="{E1884928-C7C8-8748-B0AA-55A726B8975C}" type="presOf" srcId="{73C9A98E-D761-2447-B239-659DD9E15D55}" destId="{6E4EE572-4578-1446-88A2-CC83D7F8B1A5}" srcOrd="0" destOrd="0" presId="urn:microsoft.com/office/officeart/2005/8/layout/hList1"/>
    <dgm:cxn modelId="{6A5C966A-AE16-3E4D-8E61-9BF5593E2217}" type="presOf" srcId="{48B3245F-7C28-F749-8CB2-0D92EE7C4E4A}" destId="{1094921A-4A7C-3A4D-8DE1-FAF334AA93D2}" srcOrd="0" destOrd="0" presId="urn:microsoft.com/office/officeart/2005/8/layout/hList1"/>
    <dgm:cxn modelId="{AE214C53-1A30-477B-84F6-4D89BA970E67}" type="presOf" srcId="{207C6EF0-936A-44A9-84CE-5DA23045FD70}" destId="{1094921A-4A7C-3A4D-8DE1-FAF334AA93D2}" srcOrd="0" destOrd="2" presId="urn:microsoft.com/office/officeart/2005/8/layout/hList1"/>
    <dgm:cxn modelId="{E357FA7D-97F7-3E40-A9FD-0EDFF2D1253A}" type="presOf" srcId="{C8A9BF35-BA62-8B4D-8406-B7B4255741D9}" destId="{70C10EA2-5C4A-704F-80E5-498D96D86679}" srcOrd="0" destOrd="0" presId="urn:microsoft.com/office/officeart/2005/8/layout/hList1"/>
    <dgm:cxn modelId="{C91EAE85-8D17-4E58-AD42-4C2B53C0AF13}" srcId="{725FF5D3-F112-F44E-861E-5921A02C5E03}" destId="{0A8919E2-893F-4E11-BB77-40215FAB6314}" srcOrd="1" destOrd="0" parTransId="{BA804F80-8D00-4AAB-8B0D-258E2325E8E4}" sibTransId="{E3791741-568E-437D-8CB3-F488CF6C549B}"/>
    <dgm:cxn modelId="{4C78059B-3EC0-1E41-961D-D4C065E58934}" srcId="{E95D7673-ADE9-5B45-AE04-9EEDB2995B63}" destId="{725FF5D3-F112-F44E-861E-5921A02C5E03}" srcOrd="0" destOrd="0" parTransId="{14C55766-E53D-0D40-8AEA-99B4D9363F24}" sibTransId="{0E84D297-47F8-D247-AC37-EBC5D310F57E}"/>
    <dgm:cxn modelId="{FB5038C2-B625-6342-B457-0238E5EA89CD}" type="presOf" srcId="{725FF5D3-F112-F44E-861E-5921A02C5E03}" destId="{6F86A7CF-BBA0-EC49-B1DC-4352D2270998}" srcOrd="0" destOrd="0" presId="urn:microsoft.com/office/officeart/2005/8/layout/hList1"/>
    <dgm:cxn modelId="{F3DB3BCC-8829-504F-9C9B-FA8A93BD4970}" srcId="{725FF5D3-F112-F44E-861E-5921A02C5E03}" destId="{48B3245F-7C28-F749-8CB2-0D92EE7C4E4A}" srcOrd="0" destOrd="0" parTransId="{B5621CEB-61C0-C949-879C-A0288E3CF722}" sibTransId="{1D621C1F-DCEE-7B48-BC68-3137306E6534}"/>
    <dgm:cxn modelId="{922192CD-0E36-7242-A6E6-5640598A8C09}" srcId="{E95D7673-ADE9-5B45-AE04-9EEDB2995B63}" destId="{C8A9BF35-BA62-8B4D-8406-B7B4255741D9}" srcOrd="1" destOrd="0" parTransId="{F06E5728-7F9A-2A47-A431-F109D96214A8}" sibTransId="{16CD838C-6A2E-2747-B4FB-BBFA01B9F6C1}"/>
    <dgm:cxn modelId="{ACEB63E3-201E-4C30-A1D0-7B27A10134F6}" type="presOf" srcId="{0A8919E2-893F-4E11-BB77-40215FAB6314}" destId="{1094921A-4A7C-3A4D-8DE1-FAF334AA93D2}" srcOrd="0" destOrd="1" presId="urn:microsoft.com/office/officeart/2005/8/layout/hList1"/>
    <dgm:cxn modelId="{4DACA8E3-1CA0-6046-98DE-F6EAD44C247B}" type="presOf" srcId="{E95D7673-ADE9-5B45-AE04-9EEDB2995B63}" destId="{41EFE0A1-1368-7842-A8BF-6B65CA07D4AD}" srcOrd="0" destOrd="0" presId="urn:microsoft.com/office/officeart/2005/8/layout/hList1"/>
    <dgm:cxn modelId="{82CCD2FE-F883-4CCA-9D05-3819C2DB540A}" srcId="{725FF5D3-F112-F44E-861E-5921A02C5E03}" destId="{207C6EF0-936A-44A9-84CE-5DA23045FD70}" srcOrd="2" destOrd="0" parTransId="{068ED770-E35B-417B-9264-D4EB0DBA5F26}" sibTransId="{69DC5D6C-5F44-4D80-A028-CD7B73B69998}"/>
    <dgm:cxn modelId="{846876DF-BFA5-7341-B922-8C81954B2368}" type="presParOf" srcId="{41EFE0A1-1368-7842-A8BF-6B65CA07D4AD}" destId="{321ABDB7-7B7C-CA4A-9A5F-5703ABCF2D5F}" srcOrd="0" destOrd="0" presId="urn:microsoft.com/office/officeart/2005/8/layout/hList1"/>
    <dgm:cxn modelId="{7E29F736-E848-3340-A42A-1777A023210F}" type="presParOf" srcId="{321ABDB7-7B7C-CA4A-9A5F-5703ABCF2D5F}" destId="{6F86A7CF-BBA0-EC49-B1DC-4352D2270998}" srcOrd="0" destOrd="0" presId="urn:microsoft.com/office/officeart/2005/8/layout/hList1"/>
    <dgm:cxn modelId="{035BA059-5771-034B-BCCC-998AC49EC3F4}" type="presParOf" srcId="{321ABDB7-7B7C-CA4A-9A5F-5703ABCF2D5F}" destId="{1094921A-4A7C-3A4D-8DE1-FAF334AA93D2}" srcOrd="1" destOrd="0" presId="urn:microsoft.com/office/officeart/2005/8/layout/hList1"/>
    <dgm:cxn modelId="{5F7706F3-AB21-6A4F-A45A-1B906ECF1FC0}" type="presParOf" srcId="{41EFE0A1-1368-7842-A8BF-6B65CA07D4AD}" destId="{946E4193-DE41-844E-A735-AFEDCD6E6291}" srcOrd="1" destOrd="0" presId="urn:microsoft.com/office/officeart/2005/8/layout/hList1"/>
    <dgm:cxn modelId="{CAEC70E0-3309-1045-96D5-BF61FD8D027F}" type="presParOf" srcId="{41EFE0A1-1368-7842-A8BF-6B65CA07D4AD}" destId="{8E061076-B973-B347-8DC0-ABA68F4BC247}" srcOrd="2" destOrd="0" presId="urn:microsoft.com/office/officeart/2005/8/layout/hList1"/>
    <dgm:cxn modelId="{C911BD0D-6543-0047-8301-9DED44BBD7A4}" type="presParOf" srcId="{8E061076-B973-B347-8DC0-ABA68F4BC247}" destId="{70C10EA2-5C4A-704F-80E5-498D96D86679}" srcOrd="0" destOrd="0" presId="urn:microsoft.com/office/officeart/2005/8/layout/hList1"/>
    <dgm:cxn modelId="{10489141-3A5A-3148-915C-E2EAB4FE2427}" type="presParOf" srcId="{8E061076-B973-B347-8DC0-ABA68F4BC247}" destId="{6E4EE572-4578-1446-88A2-CC83D7F8B1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B30029-C23A-4642-995C-09C1127EE105}" type="doc">
      <dgm:prSet loTypeId="urn:microsoft.com/office/officeart/2005/8/layout/venn1" loCatId="icon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E3E7EF-1080-704D-BDEC-A275B914B114}">
      <dgm:prSet/>
      <dgm:spPr/>
      <dgm:t>
        <a:bodyPr/>
        <a:lstStyle/>
        <a:p>
          <a:r>
            <a:rPr lang="de-AT" dirty="0"/>
            <a:t>Gesetzliche Ebene </a:t>
          </a:r>
        </a:p>
      </dgm:t>
    </dgm:pt>
    <dgm:pt modelId="{3B295968-7D6D-AE4C-9520-725D06589E54}" type="parTrans" cxnId="{7803DBD0-C8BF-A847-9D8C-5127A903D227}">
      <dgm:prSet/>
      <dgm:spPr/>
      <dgm:t>
        <a:bodyPr/>
        <a:lstStyle/>
        <a:p>
          <a:endParaRPr lang="de-DE"/>
        </a:p>
      </dgm:t>
    </dgm:pt>
    <dgm:pt modelId="{8C0E82F7-33A4-7645-B8B1-982245A3102A}" type="sibTrans" cxnId="{7803DBD0-C8BF-A847-9D8C-5127A903D227}">
      <dgm:prSet/>
      <dgm:spPr/>
      <dgm:t>
        <a:bodyPr/>
        <a:lstStyle/>
        <a:p>
          <a:endParaRPr lang="de-DE"/>
        </a:p>
      </dgm:t>
    </dgm:pt>
    <dgm:pt modelId="{6246478A-5E94-8947-B1D7-F2F1FE34B987}">
      <dgm:prSet/>
      <dgm:spPr/>
      <dgm:t>
        <a:bodyPr/>
        <a:lstStyle/>
        <a:p>
          <a:r>
            <a:rPr lang="de-AT" dirty="0"/>
            <a:t>Einzelfall-Ebene</a:t>
          </a:r>
        </a:p>
      </dgm:t>
    </dgm:pt>
    <dgm:pt modelId="{2467AF19-862D-DA42-865C-6382186D7683}" type="parTrans" cxnId="{7FE23E6B-93CB-984F-B6CF-B0CFEE0F201E}">
      <dgm:prSet/>
      <dgm:spPr/>
      <dgm:t>
        <a:bodyPr/>
        <a:lstStyle/>
        <a:p>
          <a:endParaRPr lang="de-DE"/>
        </a:p>
      </dgm:t>
    </dgm:pt>
    <dgm:pt modelId="{A3E5095E-6E15-7D44-A50E-0DA5BC619851}" type="sibTrans" cxnId="{7FE23E6B-93CB-984F-B6CF-B0CFEE0F201E}">
      <dgm:prSet/>
      <dgm:spPr/>
      <dgm:t>
        <a:bodyPr/>
        <a:lstStyle/>
        <a:p>
          <a:endParaRPr lang="de-DE"/>
        </a:p>
      </dgm:t>
    </dgm:pt>
    <dgm:pt modelId="{7644BBC7-1C1A-5540-822D-E506C1FD0A61}" type="pres">
      <dgm:prSet presAssocID="{5BB30029-C23A-4642-995C-09C1127EE105}" presName="compositeShape" presStyleCnt="0">
        <dgm:presLayoutVars>
          <dgm:chMax val="7"/>
          <dgm:dir/>
          <dgm:resizeHandles val="exact"/>
        </dgm:presLayoutVars>
      </dgm:prSet>
      <dgm:spPr/>
    </dgm:pt>
    <dgm:pt modelId="{9C1980D6-781C-7843-8105-E7CD0689149D}" type="pres">
      <dgm:prSet presAssocID="{51E3E7EF-1080-704D-BDEC-A275B914B114}" presName="circ1" presStyleLbl="vennNode1" presStyleIdx="0" presStyleCnt="2"/>
      <dgm:spPr/>
    </dgm:pt>
    <dgm:pt modelId="{6F755342-BF19-F54B-9F81-0AD25875CB90}" type="pres">
      <dgm:prSet presAssocID="{51E3E7EF-1080-704D-BDEC-A275B914B1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2779C09-88CB-5349-9C13-3455CF8E12D5}" type="pres">
      <dgm:prSet presAssocID="{6246478A-5E94-8947-B1D7-F2F1FE34B987}" presName="circ2" presStyleLbl="vennNode1" presStyleIdx="1" presStyleCnt="2"/>
      <dgm:spPr/>
    </dgm:pt>
    <dgm:pt modelId="{745935FF-2927-5148-83E8-DD33FA952FD7}" type="pres">
      <dgm:prSet presAssocID="{6246478A-5E94-8947-B1D7-F2F1FE34B9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954261-365F-1146-86AB-7FF865E5A9EB}" type="presOf" srcId="{6246478A-5E94-8947-B1D7-F2F1FE34B987}" destId="{02779C09-88CB-5349-9C13-3455CF8E12D5}" srcOrd="0" destOrd="0" presId="urn:microsoft.com/office/officeart/2005/8/layout/venn1"/>
    <dgm:cxn modelId="{E8FFD648-6042-0747-A8C6-8A865112084E}" type="presOf" srcId="{51E3E7EF-1080-704D-BDEC-A275B914B114}" destId="{6F755342-BF19-F54B-9F81-0AD25875CB90}" srcOrd="1" destOrd="0" presId="urn:microsoft.com/office/officeart/2005/8/layout/venn1"/>
    <dgm:cxn modelId="{168C956A-3FAE-0F4F-8C01-8BE805D3CB79}" type="presOf" srcId="{6246478A-5E94-8947-B1D7-F2F1FE34B987}" destId="{745935FF-2927-5148-83E8-DD33FA952FD7}" srcOrd="1" destOrd="0" presId="urn:microsoft.com/office/officeart/2005/8/layout/venn1"/>
    <dgm:cxn modelId="{7FE23E6B-93CB-984F-B6CF-B0CFEE0F201E}" srcId="{5BB30029-C23A-4642-995C-09C1127EE105}" destId="{6246478A-5E94-8947-B1D7-F2F1FE34B987}" srcOrd="1" destOrd="0" parTransId="{2467AF19-862D-DA42-865C-6382186D7683}" sibTransId="{A3E5095E-6E15-7D44-A50E-0DA5BC619851}"/>
    <dgm:cxn modelId="{9789DC95-B78D-A844-AE4D-06AEA38D8FB6}" type="presOf" srcId="{5BB30029-C23A-4642-995C-09C1127EE105}" destId="{7644BBC7-1C1A-5540-822D-E506C1FD0A61}" srcOrd="0" destOrd="0" presId="urn:microsoft.com/office/officeart/2005/8/layout/venn1"/>
    <dgm:cxn modelId="{A275B898-0380-DA42-B299-88CB7DEBE356}" type="presOf" srcId="{51E3E7EF-1080-704D-BDEC-A275B914B114}" destId="{9C1980D6-781C-7843-8105-E7CD0689149D}" srcOrd="0" destOrd="0" presId="urn:microsoft.com/office/officeart/2005/8/layout/venn1"/>
    <dgm:cxn modelId="{7803DBD0-C8BF-A847-9D8C-5127A903D227}" srcId="{5BB30029-C23A-4642-995C-09C1127EE105}" destId="{51E3E7EF-1080-704D-BDEC-A275B914B114}" srcOrd="0" destOrd="0" parTransId="{3B295968-7D6D-AE4C-9520-725D06589E54}" sibTransId="{8C0E82F7-33A4-7645-B8B1-982245A3102A}"/>
    <dgm:cxn modelId="{579A63AB-B9A1-C74B-9E53-09B5773F8F05}" type="presParOf" srcId="{7644BBC7-1C1A-5540-822D-E506C1FD0A61}" destId="{9C1980D6-781C-7843-8105-E7CD0689149D}" srcOrd="0" destOrd="0" presId="urn:microsoft.com/office/officeart/2005/8/layout/venn1"/>
    <dgm:cxn modelId="{0B5F731F-5158-6345-8A94-B542B0C17D19}" type="presParOf" srcId="{7644BBC7-1C1A-5540-822D-E506C1FD0A61}" destId="{6F755342-BF19-F54B-9F81-0AD25875CB90}" srcOrd="1" destOrd="0" presId="urn:microsoft.com/office/officeart/2005/8/layout/venn1"/>
    <dgm:cxn modelId="{2BAE98F7-1364-1345-89C0-B476B81EF71A}" type="presParOf" srcId="{7644BBC7-1C1A-5540-822D-E506C1FD0A61}" destId="{02779C09-88CB-5349-9C13-3455CF8E12D5}" srcOrd="2" destOrd="0" presId="urn:microsoft.com/office/officeart/2005/8/layout/venn1"/>
    <dgm:cxn modelId="{EEE28F2F-F990-994A-8DBC-DE3E9669C2C8}" type="presParOf" srcId="{7644BBC7-1C1A-5540-822D-E506C1FD0A61}" destId="{745935FF-2927-5148-83E8-DD33FA952FD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6CCB0-A86D-CC44-A444-68E416D83774}" type="doc">
      <dgm:prSet loTypeId="urn:microsoft.com/office/officeart/2016/7/layout/VerticalDownArrow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7198DAE-8591-3F47-B382-177188B77157}">
      <dgm:prSet custT="1"/>
      <dgm:spPr/>
      <dgm:t>
        <a:bodyPr/>
        <a:lstStyle/>
        <a:p>
          <a:r>
            <a:rPr lang="de-AT" sz="2300" dirty="0"/>
            <a:t>Enteignung als staatlicher Hoheitsakt</a:t>
          </a:r>
        </a:p>
      </dgm:t>
    </dgm:pt>
    <dgm:pt modelId="{505AC78D-A370-9241-B3C6-519227516EE2}" type="parTrans" cxnId="{6B25C0D8-1269-8240-AEF3-25F78707C61E}">
      <dgm:prSet/>
      <dgm:spPr/>
      <dgm:t>
        <a:bodyPr/>
        <a:lstStyle/>
        <a:p>
          <a:endParaRPr lang="de-DE"/>
        </a:p>
      </dgm:t>
    </dgm:pt>
    <dgm:pt modelId="{EA5B80CB-CCC9-AA4E-AD1A-F8150D1DC416}" type="sibTrans" cxnId="{6B25C0D8-1269-8240-AEF3-25F78707C61E}">
      <dgm:prSet/>
      <dgm:spPr/>
      <dgm:t>
        <a:bodyPr/>
        <a:lstStyle/>
        <a:p>
          <a:endParaRPr lang="de-DE"/>
        </a:p>
      </dgm:t>
    </dgm:pt>
    <dgm:pt modelId="{E6FB531D-4123-8B46-8FEC-5935C02AC0E1}">
      <dgm:prSet custT="1"/>
      <dgm:spPr/>
      <dgm:t>
        <a:bodyPr/>
        <a:lstStyle/>
        <a:p>
          <a:r>
            <a:rPr lang="de-AT" sz="2800" dirty="0"/>
            <a:t>BESCHEID</a:t>
          </a:r>
        </a:p>
      </dgm:t>
    </dgm:pt>
    <dgm:pt modelId="{310A80A7-43B9-9644-B035-64F14F158E06}" type="parTrans" cxnId="{DF80B9EF-6ACA-A140-9C36-C951C57BE6BA}">
      <dgm:prSet/>
      <dgm:spPr/>
      <dgm:t>
        <a:bodyPr/>
        <a:lstStyle/>
        <a:p>
          <a:endParaRPr lang="de-DE"/>
        </a:p>
      </dgm:t>
    </dgm:pt>
    <dgm:pt modelId="{8E25B438-CA95-F449-AE02-1158722D64C1}" type="sibTrans" cxnId="{DF80B9EF-6ACA-A140-9C36-C951C57BE6BA}">
      <dgm:prSet/>
      <dgm:spPr/>
      <dgm:t>
        <a:bodyPr/>
        <a:lstStyle/>
        <a:p>
          <a:endParaRPr lang="de-DE"/>
        </a:p>
      </dgm:t>
    </dgm:pt>
    <dgm:pt modelId="{E0396D98-ECC7-3240-BBD6-10C76FD476D0}">
      <dgm:prSet custT="1"/>
      <dgm:spPr/>
      <dgm:t>
        <a:bodyPr/>
        <a:lstStyle/>
        <a:p>
          <a:r>
            <a:rPr lang="de-AT" sz="2400" dirty="0"/>
            <a:t>Eingriff in Grundrecht auf Eigentum</a:t>
          </a:r>
        </a:p>
      </dgm:t>
    </dgm:pt>
    <dgm:pt modelId="{1ACE10C8-7A21-FA4F-85F6-B93B9C5A61EC}" type="parTrans" cxnId="{19E51A3C-8696-BF42-8AEF-4D7CD1B2DB44}">
      <dgm:prSet/>
      <dgm:spPr/>
      <dgm:t>
        <a:bodyPr/>
        <a:lstStyle/>
        <a:p>
          <a:endParaRPr lang="de-DE"/>
        </a:p>
      </dgm:t>
    </dgm:pt>
    <dgm:pt modelId="{185B4B37-0B2E-494B-85BE-31B0F8C3D551}" type="sibTrans" cxnId="{19E51A3C-8696-BF42-8AEF-4D7CD1B2DB44}">
      <dgm:prSet/>
      <dgm:spPr/>
      <dgm:t>
        <a:bodyPr/>
        <a:lstStyle/>
        <a:p>
          <a:endParaRPr lang="de-DE"/>
        </a:p>
      </dgm:t>
    </dgm:pt>
    <dgm:pt modelId="{1496F76D-4220-DB48-BC45-BC4BB187CF1A}">
      <dgm:prSet custT="1"/>
      <dgm:spPr/>
      <dgm:t>
        <a:bodyPr/>
        <a:lstStyle/>
        <a:p>
          <a:r>
            <a:rPr lang="de-AT" sz="2000" dirty="0"/>
            <a:t>Staatliche Entschädigungsleistung</a:t>
          </a:r>
        </a:p>
      </dgm:t>
    </dgm:pt>
    <dgm:pt modelId="{135DCDDE-D1E8-E846-9CC2-F24E01701179}" type="parTrans" cxnId="{47569DC6-574E-4447-A5AC-17CD8B7DE31A}">
      <dgm:prSet/>
      <dgm:spPr/>
      <dgm:t>
        <a:bodyPr/>
        <a:lstStyle/>
        <a:p>
          <a:endParaRPr lang="de-DE"/>
        </a:p>
      </dgm:t>
    </dgm:pt>
    <dgm:pt modelId="{92191B4F-3AE9-9E4F-9981-8367A8A1E3C9}" type="sibTrans" cxnId="{47569DC6-574E-4447-A5AC-17CD8B7DE31A}">
      <dgm:prSet/>
      <dgm:spPr/>
      <dgm:t>
        <a:bodyPr/>
        <a:lstStyle/>
        <a:p>
          <a:endParaRPr lang="de-DE"/>
        </a:p>
      </dgm:t>
    </dgm:pt>
    <dgm:pt modelId="{2B38F597-A5C8-8844-A29B-1EFB1264640B}">
      <dgm:prSet custT="1"/>
      <dgm:spPr/>
      <dgm:t>
        <a:bodyPr/>
        <a:lstStyle/>
        <a:p>
          <a:r>
            <a:rPr lang="de-AT" sz="2400" dirty="0"/>
            <a:t>SCHADENERSATZ =</a:t>
          </a:r>
        </a:p>
        <a:p>
          <a:r>
            <a:rPr lang="de-AT" sz="2400" dirty="0"/>
            <a:t>Festsetzung durch Gerichte</a:t>
          </a:r>
        </a:p>
      </dgm:t>
    </dgm:pt>
    <dgm:pt modelId="{A3CE8990-AA6C-BF40-A3A6-65CBF845C0F2}" type="parTrans" cxnId="{E59CE375-C1AC-5844-B6D2-CD8F23210524}">
      <dgm:prSet/>
      <dgm:spPr/>
      <dgm:t>
        <a:bodyPr/>
        <a:lstStyle/>
        <a:p>
          <a:endParaRPr lang="de-DE"/>
        </a:p>
      </dgm:t>
    </dgm:pt>
    <dgm:pt modelId="{56CCE21F-459A-4C4A-AB11-8DA56AC5081D}" type="sibTrans" cxnId="{E59CE375-C1AC-5844-B6D2-CD8F23210524}">
      <dgm:prSet/>
      <dgm:spPr/>
      <dgm:t>
        <a:bodyPr/>
        <a:lstStyle/>
        <a:p>
          <a:endParaRPr lang="de-DE"/>
        </a:p>
      </dgm:t>
    </dgm:pt>
    <dgm:pt modelId="{289FE2D9-35E2-4143-9936-AEAA03C8B0A9}">
      <dgm:prSet custT="1"/>
      <dgm:spPr/>
      <dgm:t>
        <a:bodyPr/>
        <a:lstStyle/>
        <a:p>
          <a:endParaRPr lang="de-AT" sz="2100" dirty="0"/>
        </a:p>
      </dgm:t>
    </dgm:pt>
    <dgm:pt modelId="{4514CE16-174D-8F44-A4C9-4FC1405E0F07}" type="parTrans" cxnId="{B9BCD64A-2520-8A4B-A3EE-3AE15B09A706}">
      <dgm:prSet/>
      <dgm:spPr/>
      <dgm:t>
        <a:bodyPr/>
        <a:lstStyle/>
        <a:p>
          <a:endParaRPr lang="de-DE"/>
        </a:p>
      </dgm:t>
    </dgm:pt>
    <dgm:pt modelId="{260D7F6F-5C7A-1547-8389-EBC0577BE1A6}" type="sibTrans" cxnId="{B9BCD64A-2520-8A4B-A3EE-3AE15B09A706}">
      <dgm:prSet/>
      <dgm:spPr/>
      <dgm:t>
        <a:bodyPr/>
        <a:lstStyle/>
        <a:p>
          <a:endParaRPr lang="de-DE"/>
        </a:p>
      </dgm:t>
    </dgm:pt>
    <dgm:pt modelId="{AF4F4C04-5E52-7949-A526-F3449E9F6475}" type="pres">
      <dgm:prSet presAssocID="{CC36CCB0-A86D-CC44-A444-68E416D83774}" presName="Name0" presStyleCnt="0">
        <dgm:presLayoutVars>
          <dgm:dir/>
          <dgm:animLvl val="lvl"/>
          <dgm:resizeHandles val="exact"/>
        </dgm:presLayoutVars>
      </dgm:prSet>
      <dgm:spPr/>
    </dgm:pt>
    <dgm:pt modelId="{5BF74FFE-7088-9D4D-8D03-257A9A17B32C}" type="pres">
      <dgm:prSet presAssocID="{1496F76D-4220-DB48-BC45-BC4BB187CF1A}" presName="boxAndChildren" presStyleCnt="0"/>
      <dgm:spPr/>
    </dgm:pt>
    <dgm:pt modelId="{9FFB61AD-2C3F-5440-9F41-E545D59747E0}" type="pres">
      <dgm:prSet presAssocID="{1496F76D-4220-DB48-BC45-BC4BB187CF1A}" presName="parentTextBox" presStyleLbl="alignNode1" presStyleIdx="0" presStyleCnt="2" custScaleX="108400"/>
      <dgm:spPr/>
    </dgm:pt>
    <dgm:pt modelId="{D20EB053-87C0-8B4A-963E-100271DD1242}" type="pres">
      <dgm:prSet presAssocID="{1496F76D-4220-DB48-BC45-BC4BB187CF1A}" presName="descendantBox" presStyleLbl="bgAccFollowNode1" presStyleIdx="0" presStyleCnt="2"/>
      <dgm:spPr/>
    </dgm:pt>
    <dgm:pt modelId="{D15531E6-1464-C942-AF41-F0D97582926C}" type="pres">
      <dgm:prSet presAssocID="{EA5B80CB-CCC9-AA4E-AD1A-F8150D1DC416}" presName="sp" presStyleCnt="0"/>
      <dgm:spPr/>
    </dgm:pt>
    <dgm:pt modelId="{F48C3AB4-D825-FF4B-AD6A-3688C8EBB7B8}" type="pres">
      <dgm:prSet presAssocID="{F7198DAE-8591-3F47-B382-177188B77157}" presName="arrowAndChildren" presStyleCnt="0"/>
      <dgm:spPr/>
    </dgm:pt>
    <dgm:pt modelId="{77DA3C78-2CD7-3C44-BD3D-6C335A679237}" type="pres">
      <dgm:prSet presAssocID="{F7198DAE-8591-3F47-B382-177188B77157}" presName="parentTextArrow" presStyleLbl="node1" presStyleIdx="0" presStyleCnt="0"/>
      <dgm:spPr/>
    </dgm:pt>
    <dgm:pt modelId="{3325CB2D-DD38-6C44-AF22-DD6BC8D1B3F0}" type="pres">
      <dgm:prSet presAssocID="{F7198DAE-8591-3F47-B382-177188B77157}" presName="arrow" presStyleLbl="alignNode1" presStyleIdx="1" presStyleCnt="2" custScaleX="111218"/>
      <dgm:spPr/>
    </dgm:pt>
    <dgm:pt modelId="{B4493164-1CAD-4C44-9028-6F79E7310B64}" type="pres">
      <dgm:prSet presAssocID="{F7198DAE-8591-3F47-B382-177188B77157}" presName="descendantArrow" presStyleLbl="bgAccFollowNode1" presStyleIdx="1" presStyleCnt="2" custScaleX="99726"/>
      <dgm:spPr/>
    </dgm:pt>
  </dgm:ptLst>
  <dgm:cxnLst>
    <dgm:cxn modelId="{0A07831C-AEDE-024F-841F-21BBAE0690C7}" type="presOf" srcId="{2B38F597-A5C8-8844-A29B-1EFB1264640B}" destId="{D20EB053-87C0-8B4A-963E-100271DD1242}" srcOrd="0" destOrd="0" presId="urn:microsoft.com/office/officeart/2016/7/layout/VerticalDownArrowProcess"/>
    <dgm:cxn modelId="{C239192B-3F78-D745-B526-2E405B37E7CC}" type="presOf" srcId="{E6FB531D-4123-8B46-8FEC-5935C02AC0E1}" destId="{B4493164-1CAD-4C44-9028-6F79E7310B64}" srcOrd="0" destOrd="0" presId="urn:microsoft.com/office/officeart/2016/7/layout/VerticalDownArrowProcess"/>
    <dgm:cxn modelId="{19E51A3C-8696-BF42-8AEF-4D7CD1B2DB44}" srcId="{F7198DAE-8591-3F47-B382-177188B77157}" destId="{E0396D98-ECC7-3240-BBD6-10C76FD476D0}" srcOrd="1" destOrd="0" parTransId="{1ACE10C8-7A21-FA4F-85F6-B93B9C5A61EC}" sibTransId="{185B4B37-0B2E-494B-85BE-31B0F8C3D551}"/>
    <dgm:cxn modelId="{7B29B33C-6CEB-3B4F-AC5B-D914793DF699}" type="presOf" srcId="{1496F76D-4220-DB48-BC45-BC4BB187CF1A}" destId="{9FFB61AD-2C3F-5440-9F41-E545D59747E0}" srcOrd="0" destOrd="0" presId="urn:microsoft.com/office/officeart/2016/7/layout/VerticalDownArrowProcess"/>
    <dgm:cxn modelId="{B9BCD64A-2520-8A4B-A3EE-3AE15B09A706}" srcId="{1496F76D-4220-DB48-BC45-BC4BB187CF1A}" destId="{289FE2D9-35E2-4143-9936-AEAA03C8B0A9}" srcOrd="1" destOrd="0" parTransId="{4514CE16-174D-8F44-A4C9-4FC1405E0F07}" sibTransId="{260D7F6F-5C7A-1547-8389-EBC0577BE1A6}"/>
    <dgm:cxn modelId="{671B444C-67FD-5C43-8709-62904D8424D5}" type="presOf" srcId="{289FE2D9-35E2-4143-9936-AEAA03C8B0A9}" destId="{D20EB053-87C0-8B4A-963E-100271DD1242}" srcOrd="0" destOrd="1" presId="urn:microsoft.com/office/officeart/2016/7/layout/VerticalDownArrowProcess"/>
    <dgm:cxn modelId="{10852254-BBF5-0A4B-AB8F-CB2C8A22B6A3}" type="presOf" srcId="{E0396D98-ECC7-3240-BBD6-10C76FD476D0}" destId="{B4493164-1CAD-4C44-9028-6F79E7310B64}" srcOrd="0" destOrd="1" presId="urn:microsoft.com/office/officeart/2016/7/layout/VerticalDownArrowProcess"/>
    <dgm:cxn modelId="{E59CE375-C1AC-5844-B6D2-CD8F23210524}" srcId="{1496F76D-4220-DB48-BC45-BC4BB187CF1A}" destId="{2B38F597-A5C8-8844-A29B-1EFB1264640B}" srcOrd="0" destOrd="0" parTransId="{A3CE8990-AA6C-BF40-A3A6-65CBF845C0F2}" sibTransId="{56CCE21F-459A-4C4A-AB11-8DA56AC5081D}"/>
    <dgm:cxn modelId="{47569DC6-574E-4447-A5AC-17CD8B7DE31A}" srcId="{CC36CCB0-A86D-CC44-A444-68E416D83774}" destId="{1496F76D-4220-DB48-BC45-BC4BB187CF1A}" srcOrd="1" destOrd="0" parTransId="{135DCDDE-D1E8-E846-9CC2-F24E01701179}" sibTransId="{92191B4F-3AE9-9E4F-9981-8367A8A1E3C9}"/>
    <dgm:cxn modelId="{6B25C0D8-1269-8240-AEF3-25F78707C61E}" srcId="{CC36CCB0-A86D-CC44-A444-68E416D83774}" destId="{F7198DAE-8591-3F47-B382-177188B77157}" srcOrd="0" destOrd="0" parTransId="{505AC78D-A370-9241-B3C6-519227516EE2}" sibTransId="{EA5B80CB-CCC9-AA4E-AD1A-F8150D1DC416}"/>
    <dgm:cxn modelId="{65DB6BEA-87DB-5349-ABE2-E4BEEEAB89F5}" type="presOf" srcId="{CC36CCB0-A86D-CC44-A444-68E416D83774}" destId="{AF4F4C04-5E52-7949-A526-F3449E9F6475}" srcOrd="0" destOrd="0" presId="urn:microsoft.com/office/officeart/2016/7/layout/VerticalDownArrowProcess"/>
    <dgm:cxn modelId="{DF80B9EF-6ACA-A140-9C36-C951C57BE6BA}" srcId="{F7198DAE-8591-3F47-B382-177188B77157}" destId="{E6FB531D-4123-8B46-8FEC-5935C02AC0E1}" srcOrd="0" destOrd="0" parTransId="{310A80A7-43B9-9644-B035-64F14F158E06}" sibTransId="{8E25B438-CA95-F449-AE02-1158722D64C1}"/>
    <dgm:cxn modelId="{DC41B9F8-C4EF-AB47-A461-B87C89469087}" type="presOf" srcId="{F7198DAE-8591-3F47-B382-177188B77157}" destId="{3325CB2D-DD38-6C44-AF22-DD6BC8D1B3F0}" srcOrd="1" destOrd="0" presId="urn:microsoft.com/office/officeart/2016/7/layout/VerticalDownArrowProcess"/>
    <dgm:cxn modelId="{B1477BFF-0350-FE4D-8A59-B1ABD62319BD}" type="presOf" srcId="{F7198DAE-8591-3F47-B382-177188B77157}" destId="{77DA3C78-2CD7-3C44-BD3D-6C335A679237}" srcOrd="0" destOrd="0" presId="urn:microsoft.com/office/officeart/2016/7/layout/VerticalDownArrowProcess"/>
    <dgm:cxn modelId="{9E17C8DB-A5E2-494B-892B-F869F97D8AB5}" type="presParOf" srcId="{AF4F4C04-5E52-7949-A526-F3449E9F6475}" destId="{5BF74FFE-7088-9D4D-8D03-257A9A17B32C}" srcOrd="0" destOrd="0" presId="urn:microsoft.com/office/officeart/2016/7/layout/VerticalDownArrowProcess"/>
    <dgm:cxn modelId="{2CC5F138-2796-CA4E-A137-44F1B0930F27}" type="presParOf" srcId="{5BF74FFE-7088-9D4D-8D03-257A9A17B32C}" destId="{9FFB61AD-2C3F-5440-9F41-E545D59747E0}" srcOrd="0" destOrd="0" presId="urn:microsoft.com/office/officeart/2016/7/layout/VerticalDownArrowProcess"/>
    <dgm:cxn modelId="{5C3254C1-219D-0442-A7C8-345174F14949}" type="presParOf" srcId="{5BF74FFE-7088-9D4D-8D03-257A9A17B32C}" destId="{D20EB053-87C0-8B4A-963E-100271DD1242}" srcOrd="1" destOrd="0" presId="urn:microsoft.com/office/officeart/2016/7/layout/VerticalDownArrowProcess"/>
    <dgm:cxn modelId="{14786BE9-1D8F-404B-9E70-36C5B0B6AF47}" type="presParOf" srcId="{AF4F4C04-5E52-7949-A526-F3449E9F6475}" destId="{D15531E6-1464-C942-AF41-F0D97582926C}" srcOrd="1" destOrd="0" presId="urn:microsoft.com/office/officeart/2016/7/layout/VerticalDownArrowProcess"/>
    <dgm:cxn modelId="{4210E80F-6954-924A-B322-C93BB5C9FA07}" type="presParOf" srcId="{AF4F4C04-5E52-7949-A526-F3449E9F6475}" destId="{F48C3AB4-D825-FF4B-AD6A-3688C8EBB7B8}" srcOrd="2" destOrd="0" presId="urn:microsoft.com/office/officeart/2016/7/layout/VerticalDownArrowProcess"/>
    <dgm:cxn modelId="{D37F162B-2277-F943-AA2C-0D6DBD80726F}" type="presParOf" srcId="{F48C3AB4-D825-FF4B-AD6A-3688C8EBB7B8}" destId="{77DA3C78-2CD7-3C44-BD3D-6C335A679237}" srcOrd="0" destOrd="0" presId="urn:microsoft.com/office/officeart/2016/7/layout/VerticalDownArrowProcess"/>
    <dgm:cxn modelId="{02203623-4B8B-294F-9B25-89706AE444BD}" type="presParOf" srcId="{F48C3AB4-D825-FF4B-AD6A-3688C8EBB7B8}" destId="{3325CB2D-DD38-6C44-AF22-DD6BC8D1B3F0}" srcOrd="1" destOrd="0" presId="urn:microsoft.com/office/officeart/2016/7/layout/VerticalDownArrowProcess"/>
    <dgm:cxn modelId="{4E4F96B0-DAAF-F94A-B52D-9B9BF1FEC830}" type="presParOf" srcId="{F48C3AB4-D825-FF4B-AD6A-3688C8EBB7B8}" destId="{B4493164-1CAD-4C44-9028-6F79E7310B6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EBABEF-5DE3-4C67-BD5F-93AA72E6E3D3}" type="doc">
      <dgm:prSet loTypeId="urn:microsoft.com/office/officeart/2005/8/layout/vList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B0AF91-8E6B-48D5-AED7-BEBE7F77522C}">
      <dgm:prSet custT="1"/>
      <dgm:spPr>
        <a:solidFill>
          <a:srgbClr val="00B0F0"/>
        </a:solidFill>
      </dgm:spPr>
      <dgm:t>
        <a:bodyPr/>
        <a:lstStyle/>
        <a:p>
          <a:r>
            <a:rPr lang="de-AT" sz="2800" dirty="0"/>
            <a:t>Abgrenzung</a:t>
          </a:r>
          <a:endParaRPr lang="en-US" sz="2800" dirty="0"/>
        </a:p>
      </dgm:t>
    </dgm:pt>
    <dgm:pt modelId="{0D31E440-BC31-4C7C-B65A-4235602639E8}" type="parTrans" cxnId="{42A2DCC5-87F1-4A24-8133-AFA9E02B53DD}">
      <dgm:prSet/>
      <dgm:spPr/>
      <dgm:t>
        <a:bodyPr/>
        <a:lstStyle/>
        <a:p>
          <a:endParaRPr lang="en-US" sz="2800"/>
        </a:p>
      </dgm:t>
    </dgm:pt>
    <dgm:pt modelId="{0CC6B346-231D-46B4-8764-D83118A5B0BB}" type="sibTrans" cxnId="{42A2DCC5-87F1-4A24-8133-AFA9E02B53DD}">
      <dgm:prSet/>
      <dgm:spPr/>
      <dgm:t>
        <a:bodyPr/>
        <a:lstStyle/>
        <a:p>
          <a:endParaRPr lang="en-US" sz="2800"/>
        </a:p>
      </dgm:t>
    </dgm:pt>
    <dgm:pt modelId="{9DE73128-E18E-410E-865D-32B28CA035D3}">
      <dgm:prSet custT="1"/>
      <dgm:spPr>
        <a:solidFill>
          <a:srgbClr val="92D050"/>
        </a:solidFill>
      </dgm:spPr>
      <dgm:t>
        <a:bodyPr/>
        <a:lstStyle/>
        <a:p>
          <a:r>
            <a:rPr lang="de-AT" sz="2800" dirty="0"/>
            <a:t>Vermischung</a:t>
          </a:r>
          <a:endParaRPr lang="en-US" sz="2800" dirty="0"/>
        </a:p>
      </dgm:t>
    </dgm:pt>
    <dgm:pt modelId="{E828887A-7BB5-4C58-B66C-5EBAA6F1EDA5}" type="parTrans" cxnId="{C224B15E-6BBB-4CE7-B409-90444A26765D}">
      <dgm:prSet/>
      <dgm:spPr/>
      <dgm:t>
        <a:bodyPr/>
        <a:lstStyle/>
        <a:p>
          <a:endParaRPr lang="en-US" sz="2800"/>
        </a:p>
      </dgm:t>
    </dgm:pt>
    <dgm:pt modelId="{6A590629-B11D-48E8-B7DE-0AD095302E0A}" type="sibTrans" cxnId="{C224B15E-6BBB-4CE7-B409-90444A26765D}">
      <dgm:prSet/>
      <dgm:spPr/>
      <dgm:t>
        <a:bodyPr/>
        <a:lstStyle/>
        <a:p>
          <a:endParaRPr lang="en-US" sz="2800"/>
        </a:p>
      </dgm:t>
    </dgm:pt>
    <dgm:pt modelId="{790FD9D7-8DD3-4602-9A8A-0FBAB4DEB328}">
      <dgm:prSet custT="1"/>
      <dgm:spPr>
        <a:solidFill>
          <a:srgbClr val="00B050"/>
        </a:solidFill>
      </dgm:spPr>
      <dgm:t>
        <a:bodyPr/>
        <a:lstStyle/>
        <a:p>
          <a:r>
            <a:rPr lang="en-US" sz="2800" dirty="0" err="1"/>
            <a:t>Wechselwirkungen</a:t>
          </a:r>
          <a:endParaRPr lang="en-US" sz="2800" dirty="0"/>
        </a:p>
      </dgm:t>
    </dgm:pt>
    <dgm:pt modelId="{0E227E9D-02D7-41AB-90E6-AE46CD66D6B2}" type="parTrans" cxnId="{EF58671F-709A-4360-84D8-9CAB5CA9609A}">
      <dgm:prSet/>
      <dgm:spPr/>
      <dgm:t>
        <a:bodyPr/>
        <a:lstStyle/>
        <a:p>
          <a:endParaRPr lang="en-US" sz="2800"/>
        </a:p>
      </dgm:t>
    </dgm:pt>
    <dgm:pt modelId="{41BB4565-69E0-404D-9C0C-9C5BC9079A6A}" type="sibTrans" cxnId="{EF58671F-709A-4360-84D8-9CAB5CA9609A}">
      <dgm:prSet/>
      <dgm:spPr/>
      <dgm:t>
        <a:bodyPr/>
        <a:lstStyle/>
        <a:p>
          <a:endParaRPr lang="en-US" sz="2800"/>
        </a:p>
      </dgm:t>
    </dgm:pt>
    <dgm:pt modelId="{FED365BE-1732-CD48-AF38-C2C60DAD8CD6}" type="pres">
      <dgm:prSet presAssocID="{0EEBABEF-5DE3-4C67-BD5F-93AA72E6E3D3}" presName="linear" presStyleCnt="0">
        <dgm:presLayoutVars>
          <dgm:animLvl val="lvl"/>
          <dgm:resizeHandles val="exact"/>
        </dgm:presLayoutVars>
      </dgm:prSet>
      <dgm:spPr/>
    </dgm:pt>
    <dgm:pt modelId="{34C3C898-80FE-E44F-B62C-D3EF680D2411}" type="pres">
      <dgm:prSet presAssocID="{EFB0AF91-8E6B-48D5-AED7-BEBE7F7752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A7812F-19EB-D54F-B008-F2226E751AF4}" type="pres">
      <dgm:prSet presAssocID="{0CC6B346-231D-46B4-8764-D83118A5B0BB}" presName="spacer" presStyleCnt="0"/>
      <dgm:spPr/>
    </dgm:pt>
    <dgm:pt modelId="{4410C552-7AF5-B344-B71B-E61D723EE5B4}" type="pres">
      <dgm:prSet presAssocID="{9DE73128-E18E-410E-865D-32B28CA035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98CCCF-1FF3-234E-99BF-59DDC9A35CF0}" type="pres">
      <dgm:prSet presAssocID="{6A590629-B11D-48E8-B7DE-0AD095302E0A}" presName="spacer" presStyleCnt="0"/>
      <dgm:spPr/>
    </dgm:pt>
    <dgm:pt modelId="{C0410F3E-B037-BE42-95B6-38483B4D17CA}" type="pres">
      <dgm:prSet presAssocID="{790FD9D7-8DD3-4602-9A8A-0FBAB4DEB3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F58671F-709A-4360-84D8-9CAB5CA9609A}" srcId="{0EEBABEF-5DE3-4C67-BD5F-93AA72E6E3D3}" destId="{790FD9D7-8DD3-4602-9A8A-0FBAB4DEB328}" srcOrd="2" destOrd="0" parTransId="{0E227E9D-02D7-41AB-90E6-AE46CD66D6B2}" sibTransId="{41BB4565-69E0-404D-9C0C-9C5BC9079A6A}"/>
    <dgm:cxn modelId="{49AA5631-7919-E543-92EA-EDD43C02703A}" type="presOf" srcId="{0EEBABEF-5DE3-4C67-BD5F-93AA72E6E3D3}" destId="{FED365BE-1732-CD48-AF38-C2C60DAD8CD6}" srcOrd="0" destOrd="0" presId="urn:microsoft.com/office/officeart/2005/8/layout/vList2"/>
    <dgm:cxn modelId="{0905473A-B1A2-664E-BBE6-FCD6EBDE0154}" type="presOf" srcId="{9DE73128-E18E-410E-865D-32B28CA035D3}" destId="{4410C552-7AF5-B344-B71B-E61D723EE5B4}" srcOrd="0" destOrd="0" presId="urn:microsoft.com/office/officeart/2005/8/layout/vList2"/>
    <dgm:cxn modelId="{F0B4455B-CBDE-5F44-AAD3-60F243BD3A7B}" type="presOf" srcId="{790FD9D7-8DD3-4602-9A8A-0FBAB4DEB328}" destId="{C0410F3E-B037-BE42-95B6-38483B4D17CA}" srcOrd="0" destOrd="0" presId="urn:microsoft.com/office/officeart/2005/8/layout/vList2"/>
    <dgm:cxn modelId="{C224B15E-6BBB-4CE7-B409-90444A26765D}" srcId="{0EEBABEF-5DE3-4C67-BD5F-93AA72E6E3D3}" destId="{9DE73128-E18E-410E-865D-32B28CA035D3}" srcOrd="1" destOrd="0" parTransId="{E828887A-7BB5-4C58-B66C-5EBAA6F1EDA5}" sibTransId="{6A590629-B11D-48E8-B7DE-0AD095302E0A}"/>
    <dgm:cxn modelId="{851E49A7-3462-914C-B2BA-9991C17FB6CC}" type="presOf" srcId="{EFB0AF91-8E6B-48D5-AED7-BEBE7F77522C}" destId="{34C3C898-80FE-E44F-B62C-D3EF680D2411}" srcOrd="0" destOrd="0" presId="urn:microsoft.com/office/officeart/2005/8/layout/vList2"/>
    <dgm:cxn modelId="{42A2DCC5-87F1-4A24-8133-AFA9E02B53DD}" srcId="{0EEBABEF-5DE3-4C67-BD5F-93AA72E6E3D3}" destId="{EFB0AF91-8E6B-48D5-AED7-BEBE7F77522C}" srcOrd="0" destOrd="0" parTransId="{0D31E440-BC31-4C7C-B65A-4235602639E8}" sibTransId="{0CC6B346-231D-46B4-8764-D83118A5B0BB}"/>
    <dgm:cxn modelId="{5D7A0F78-CA31-C044-83F8-53E6354D9519}" type="presParOf" srcId="{FED365BE-1732-CD48-AF38-C2C60DAD8CD6}" destId="{34C3C898-80FE-E44F-B62C-D3EF680D2411}" srcOrd="0" destOrd="0" presId="urn:microsoft.com/office/officeart/2005/8/layout/vList2"/>
    <dgm:cxn modelId="{75949D42-7221-CA41-AD58-E96248FDD8DD}" type="presParOf" srcId="{FED365BE-1732-CD48-AF38-C2C60DAD8CD6}" destId="{B7A7812F-19EB-D54F-B008-F2226E751AF4}" srcOrd="1" destOrd="0" presId="urn:microsoft.com/office/officeart/2005/8/layout/vList2"/>
    <dgm:cxn modelId="{F0728AC9-D781-664A-A855-2B8727009758}" type="presParOf" srcId="{FED365BE-1732-CD48-AF38-C2C60DAD8CD6}" destId="{4410C552-7AF5-B344-B71B-E61D723EE5B4}" srcOrd="2" destOrd="0" presId="urn:microsoft.com/office/officeart/2005/8/layout/vList2"/>
    <dgm:cxn modelId="{69B849FF-F50B-8E41-88ED-09856F67B50A}" type="presParOf" srcId="{FED365BE-1732-CD48-AF38-C2C60DAD8CD6}" destId="{5D98CCCF-1FF3-234E-99BF-59DDC9A35CF0}" srcOrd="3" destOrd="0" presId="urn:microsoft.com/office/officeart/2005/8/layout/vList2"/>
    <dgm:cxn modelId="{9FD68C17-A404-C14E-AF0C-517F92AB48F7}" type="presParOf" srcId="{FED365BE-1732-CD48-AF38-C2C60DAD8CD6}" destId="{C0410F3E-B037-BE42-95B6-38483B4D17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3C898-80FE-E44F-B62C-D3EF680D2411}">
      <dsp:nvSpPr>
        <dsp:cNvPr id="0" name=""/>
        <dsp:cNvSpPr/>
      </dsp:nvSpPr>
      <dsp:spPr>
        <a:xfrm>
          <a:off x="0" y="17841"/>
          <a:ext cx="5337615" cy="11980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Abgrenzung</a:t>
          </a:r>
          <a:endParaRPr lang="en-US" sz="2800" kern="1200" dirty="0"/>
        </a:p>
      </dsp:txBody>
      <dsp:txXfrm>
        <a:off x="58485" y="76326"/>
        <a:ext cx="5220645" cy="1081110"/>
      </dsp:txXfrm>
    </dsp:sp>
    <dsp:sp modelId="{4410C552-7AF5-B344-B71B-E61D723EE5B4}">
      <dsp:nvSpPr>
        <dsp:cNvPr id="0" name=""/>
        <dsp:cNvSpPr/>
      </dsp:nvSpPr>
      <dsp:spPr>
        <a:xfrm>
          <a:off x="0" y="1400241"/>
          <a:ext cx="5337615" cy="119808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Vermischung</a:t>
          </a:r>
          <a:endParaRPr lang="en-US" sz="2800" kern="1200" dirty="0"/>
        </a:p>
      </dsp:txBody>
      <dsp:txXfrm>
        <a:off x="58485" y="1458726"/>
        <a:ext cx="5220645" cy="1081110"/>
      </dsp:txXfrm>
    </dsp:sp>
    <dsp:sp modelId="{C0410F3E-B037-BE42-95B6-38483B4D17CA}">
      <dsp:nvSpPr>
        <dsp:cNvPr id="0" name=""/>
        <dsp:cNvSpPr/>
      </dsp:nvSpPr>
      <dsp:spPr>
        <a:xfrm>
          <a:off x="0" y="2782641"/>
          <a:ext cx="5337615" cy="11980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Wechselwirkungen</a:t>
          </a:r>
          <a:endParaRPr lang="en-US" sz="2800" kern="1200" dirty="0"/>
        </a:p>
      </dsp:txBody>
      <dsp:txXfrm>
        <a:off x="58485" y="2841126"/>
        <a:ext cx="5220645" cy="1081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4EF42-AB18-2C44-8784-80368F3133B8}">
      <dsp:nvSpPr>
        <dsp:cNvPr id="0" name=""/>
        <dsp:cNvSpPr/>
      </dsp:nvSpPr>
      <dsp:spPr>
        <a:xfrm>
          <a:off x="0" y="1651871"/>
          <a:ext cx="5784141" cy="1216800"/>
        </a:xfrm>
        <a:prstGeom prst="round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Subjektstheorie</a:t>
          </a:r>
          <a:endParaRPr lang="en-US" sz="2800" kern="1200" dirty="0"/>
        </a:p>
      </dsp:txBody>
      <dsp:txXfrm>
        <a:off x="59399" y="1711270"/>
        <a:ext cx="5665343" cy="1098002"/>
      </dsp:txXfrm>
    </dsp:sp>
    <dsp:sp modelId="{4C553E90-5B41-D24D-BDCD-E7A6702D07CC}">
      <dsp:nvSpPr>
        <dsp:cNvPr id="0" name=""/>
        <dsp:cNvSpPr/>
      </dsp:nvSpPr>
      <dsp:spPr>
        <a:xfrm>
          <a:off x="0" y="229849"/>
          <a:ext cx="5784141" cy="1216800"/>
        </a:xfrm>
        <a:prstGeom prst="round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Subjektionstheorie</a:t>
          </a:r>
          <a:endParaRPr lang="en-US" sz="2800" kern="1200" dirty="0"/>
        </a:p>
      </dsp:txBody>
      <dsp:txXfrm>
        <a:off x="59399" y="289248"/>
        <a:ext cx="5665343" cy="1098002"/>
      </dsp:txXfrm>
    </dsp:sp>
    <dsp:sp modelId="{5071DDD1-A783-5749-BEE4-F1602B072457}">
      <dsp:nvSpPr>
        <dsp:cNvPr id="0" name=""/>
        <dsp:cNvSpPr/>
      </dsp:nvSpPr>
      <dsp:spPr>
        <a:xfrm>
          <a:off x="0" y="3062880"/>
          <a:ext cx="5784141" cy="1216800"/>
        </a:xfrm>
        <a:prstGeom prst="round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Gemischte Theorie</a:t>
          </a:r>
          <a:endParaRPr lang="en-US" sz="2800" kern="1200" dirty="0"/>
        </a:p>
      </dsp:txBody>
      <dsp:txXfrm>
        <a:off x="59399" y="3122279"/>
        <a:ext cx="5665343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52559-7E07-5041-89F8-42546CB0E1C8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Rechtsautonomie</a:t>
          </a:r>
          <a:endParaRPr lang="en-US" sz="2600" kern="1200" dirty="0"/>
        </a:p>
      </dsp:txBody>
      <dsp:txXfrm>
        <a:off x="0" y="39687"/>
        <a:ext cx="3286125" cy="1971675"/>
      </dsp:txXfrm>
    </dsp:sp>
    <dsp:sp modelId="{035BE283-8BE8-6F41-890C-96B6E2D7CEE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Behördenzuständigkeit</a:t>
          </a:r>
          <a:endParaRPr lang="en-US" sz="2600" kern="1200" dirty="0"/>
        </a:p>
      </dsp:txBody>
      <dsp:txXfrm>
        <a:off x="3614737" y="39687"/>
        <a:ext cx="3286125" cy="1971675"/>
      </dsp:txXfrm>
    </dsp:sp>
    <dsp:sp modelId="{2B0279AB-A8A0-BE47-983A-C9ED9A132B2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Gesetzgebungs-kompetenz</a:t>
          </a:r>
          <a:endParaRPr lang="en-US" sz="2600" kern="1200" dirty="0"/>
        </a:p>
      </dsp:txBody>
      <dsp:txXfrm>
        <a:off x="7229475" y="39687"/>
        <a:ext cx="3286125" cy="1971675"/>
      </dsp:txXfrm>
    </dsp:sp>
    <dsp:sp modelId="{D8DF658D-D131-6A41-B95A-CEC40EE481B5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/>
            <a:t>Auslegungsfragen</a:t>
          </a:r>
          <a:endParaRPr lang="en-US" sz="2600" kern="1200"/>
        </a:p>
      </dsp:txBody>
      <dsp:txXfrm>
        <a:off x="1807368" y="2339975"/>
        <a:ext cx="3286125" cy="1971675"/>
      </dsp:txXfrm>
    </dsp:sp>
    <dsp:sp modelId="{F7233A54-5E5E-354E-B466-5B9CB49FA4A1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/>
            <a:t>Anwendbarkeit ausländischen Rechts</a:t>
          </a:r>
          <a:endParaRPr lang="en-US" sz="2600" kern="1200"/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A7CF-BBA0-EC49-B1DC-4352D2270998}">
      <dsp:nvSpPr>
        <dsp:cNvPr id="0" name=""/>
        <dsp:cNvSpPr/>
      </dsp:nvSpPr>
      <dsp:spPr>
        <a:xfrm>
          <a:off x="0" y="0"/>
          <a:ext cx="5138527" cy="1468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Privatrecht</a:t>
          </a:r>
        </a:p>
      </dsp:txBody>
      <dsp:txXfrm>
        <a:off x="0" y="0"/>
        <a:ext cx="5138527" cy="1468800"/>
      </dsp:txXfrm>
    </dsp:sp>
    <dsp:sp modelId="{1094921A-4A7C-3A4D-8DE1-FAF334AA93D2}">
      <dsp:nvSpPr>
        <dsp:cNvPr id="0" name=""/>
        <dsp:cNvSpPr/>
      </dsp:nvSpPr>
      <dsp:spPr>
        <a:xfrm>
          <a:off x="1705736" y="1490361"/>
          <a:ext cx="1594999" cy="22399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DE" sz="2700" kern="1200" dirty="0"/>
            <a:t>OGH </a:t>
          </a:r>
        </a:p>
      </dsp:txBody>
      <dsp:txXfrm>
        <a:off x="1705736" y="1490361"/>
        <a:ext cx="1594999" cy="2239920"/>
      </dsp:txXfrm>
    </dsp:sp>
    <dsp:sp modelId="{70C10EA2-5C4A-704F-80E5-498D96D86679}">
      <dsp:nvSpPr>
        <dsp:cNvPr id="0" name=""/>
        <dsp:cNvSpPr/>
      </dsp:nvSpPr>
      <dsp:spPr>
        <a:xfrm>
          <a:off x="5857975" y="10780"/>
          <a:ext cx="5138527" cy="1468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Öffentliches Recht</a:t>
          </a:r>
        </a:p>
      </dsp:txBody>
      <dsp:txXfrm>
        <a:off x="5857975" y="10780"/>
        <a:ext cx="5138527" cy="1468800"/>
      </dsp:txXfrm>
    </dsp:sp>
    <dsp:sp modelId="{6E4EE572-4578-1446-88A2-CC83D7F8B1A5}">
      <dsp:nvSpPr>
        <dsp:cNvPr id="0" name=""/>
        <dsp:cNvSpPr/>
      </dsp:nvSpPr>
      <dsp:spPr>
        <a:xfrm>
          <a:off x="6728287" y="1490361"/>
          <a:ext cx="1467460" cy="22399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de-AT" sz="2700" kern="1200" dirty="0"/>
            <a:t>VwGH</a:t>
          </a:r>
          <a:endParaRPr lang="de-DE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de-DE" sz="2700" kern="1200" dirty="0"/>
        </a:p>
      </dsp:txBody>
      <dsp:txXfrm>
        <a:off x="6728287" y="1490361"/>
        <a:ext cx="1467460" cy="2239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A159D-DEE1-E849-B0F6-C45F0A5BE1FC}">
      <dsp:nvSpPr>
        <dsp:cNvPr id="0" name=""/>
        <dsp:cNvSpPr/>
      </dsp:nvSpPr>
      <dsp:spPr>
        <a:xfrm>
          <a:off x="816" y="1020188"/>
          <a:ext cx="3183424" cy="445679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192" tIns="330200" rIns="24819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Privatrecht =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Rechtsfortbildung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(§ 7 ABGB)</a:t>
          </a:r>
        </a:p>
      </dsp:txBody>
      <dsp:txXfrm>
        <a:off x="816" y="2713770"/>
        <a:ext cx="3183424" cy="2674076"/>
      </dsp:txXfrm>
    </dsp:sp>
    <dsp:sp modelId="{DDAFB24B-032F-EA40-A3B3-EB1957BC7140}">
      <dsp:nvSpPr>
        <dsp:cNvPr id="0" name=""/>
        <dsp:cNvSpPr/>
      </dsp:nvSpPr>
      <dsp:spPr>
        <a:xfrm>
          <a:off x="924009" y="1465867"/>
          <a:ext cx="1337038" cy="13370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41" tIns="12700" rIns="10424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1</a:t>
          </a:r>
          <a:endParaRPr lang="de-DE" sz="4800" kern="1200" dirty="0"/>
        </a:p>
      </dsp:txBody>
      <dsp:txXfrm>
        <a:off x="1119814" y="1661672"/>
        <a:ext cx="945428" cy="945428"/>
      </dsp:txXfrm>
    </dsp:sp>
    <dsp:sp modelId="{B959FAEB-3D2A-8A47-A3E8-86FF3C9C942B}">
      <dsp:nvSpPr>
        <dsp:cNvPr id="0" name=""/>
        <dsp:cNvSpPr/>
      </dsp:nvSpPr>
      <dsp:spPr>
        <a:xfrm>
          <a:off x="816" y="5476910"/>
          <a:ext cx="3183424" cy="7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D8BB1-BBD4-5E4C-A37A-D9A5D67AD070}">
      <dsp:nvSpPr>
        <dsp:cNvPr id="0" name=""/>
        <dsp:cNvSpPr/>
      </dsp:nvSpPr>
      <dsp:spPr>
        <a:xfrm>
          <a:off x="3502583" y="1020188"/>
          <a:ext cx="3183424" cy="445679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192" tIns="330200" rIns="248192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Öffentliches Recht =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Analogieverbot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600" kern="1200" dirty="0"/>
            <a:t>(Art 18 B-VG)</a:t>
          </a:r>
        </a:p>
      </dsp:txBody>
      <dsp:txXfrm>
        <a:off x="3502583" y="2713770"/>
        <a:ext cx="3183424" cy="2674076"/>
      </dsp:txXfrm>
    </dsp:sp>
    <dsp:sp modelId="{576670EC-2FA3-6447-A7E9-CF847BBB703D}">
      <dsp:nvSpPr>
        <dsp:cNvPr id="0" name=""/>
        <dsp:cNvSpPr/>
      </dsp:nvSpPr>
      <dsp:spPr>
        <a:xfrm>
          <a:off x="4425776" y="1465867"/>
          <a:ext cx="1337038" cy="1337038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241" tIns="12700" rIns="104241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kern="1200"/>
            <a:t>2</a:t>
          </a:r>
        </a:p>
      </dsp:txBody>
      <dsp:txXfrm>
        <a:off x="4621581" y="1661672"/>
        <a:ext cx="945428" cy="945428"/>
      </dsp:txXfrm>
    </dsp:sp>
    <dsp:sp modelId="{4031F486-DB02-AC46-B7BC-DDF62C44AB33}">
      <dsp:nvSpPr>
        <dsp:cNvPr id="0" name=""/>
        <dsp:cNvSpPr/>
      </dsp:nvSpPr>
      <dsp:spPr>
        <a:xfrm>
          <a:off x="3502583" y="5476910"/>
          <a:ext cx="3183424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6A7CF-BBA0-EC49-B1DC-4352D2270998}">
      <dsp:nvSpPr>
        <dsp:cNvPr id="0" name=""/>
        <dsp:cNvSpPr/>
      </dsp:nvSpPr>
      <dsp:spPr>
        <a:xfrm>
          <a:off x="53" y="10780"/>
          <a:ext cx="5138527" cy="1468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Privatrecht</a:t>
          </a:r>
        </a:p>
      </dsp:txBody>
      <dsp:txXfrm>
        <a:off x="53" y="10780"/>
        <a:ext cx="5138527" cy="1468800"/>
      </dsp:txXfrm>
    </dsp:sp>
    <dsp:sp modelId="{1094921A-4A7C-3A4D-8DE1-FAF334AA93D2}">
      <dsp:nvSpPr>
        <dsp:cNvPr id="0" name=""/>
        <dsp:cNvSpPr/>
      </dsp:nvSpPr>
      <dsp:spPr>
        <a:xfrm>
          <a:off x="53" y="1479580"/>
          <a:ext cx="5138527" cy="223992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700" kern="1200" dirty="0"/>
            <a:t>Amtswegige Anwendung des ausländischen Rechts</a:t>
          </a:r>
          <a:endParaRPr lang="de-DE" sz="27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700" kern="1200" dirty="0"/>
            <a:t>§ 1 IPRG</a:t>
          </a:r>
          <a:endParaRPr lang="de-DE" sz="2700" kern="1200" dirty="0"/>
        </a:p>
      </dsp:txBody>
      <dsp:txXfrm>
        <a:off x="53" y="1479580"/>
        <a:ext cx="5138527" cy="2239920"/>
      </dsp:txXfrm>
    </dsp:sp>
    <dsp:sp modelId="{70C10EA2-5C4A-704F-80E5-498D96D86679}">
      <dsp:nvSpPr>
        <dsp:cNvPr id="0" name=""/>
        <dsp:cNvSpPr/>
      </dsp:nvSpPr>
      <dsp:spPr>
        <a:xfrm>
          <a:off x="5857975" y="10780"/>
          <a:ext cx="5138527" cy="14688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kern="1200" dirty="0"/>
            <a:t>Öffentliches Recht</a:t>
          </a:r>
        </a:p>
      </dsp:txBody>
      <dsp:txXfrm>
        <a:off x="5857975" y="10780"/>
        <a:ext cx="5138527" cy="1468800"/>
      </dsp:txXfrm>
    </dsp:sp>
    <dsp:sp modelId="{6E4EE572-4578-1446-88A2-CC83D7F8B1A5}">
      <dsp:nvSpPr>
        <dsp:cNvPr id="0" name=""/>
        <dsp:cNvSpPr/>
      </dsp:nvSpPr>
      <dsp:spPr>
        <a:xfrm>
          <a:off x="5857975" y="1479580"/>
          <a:ext cx="5138527" cy="223992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2700" kern="1200" dirty="0"/>
            <a:t>Keine Anwendung von ausländischem Recht</a:t>
          </a:r>
          <a:endParaRPr lang="de-DE" sz="2700" kern="1200" dirty="0"/>
        </a:p>
      </dsp:txBody>
      <dsp:txXfrm>
        <a:off x="5857975" y="1479580"/>
        <a:ext cx="5138527" cy="2239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980D6-781C-7843-8105-E7CD0689149D}">
      <dsp:nvSpPr>
        <dsp:cNvPr id="0" name=""/>
        <dsp:cNvSpPr/>
      </dsp:nvSpPr>
      <dsp:spPr>
        <a:xfrm>
          <a:off x="105155" y="864898"/>
          <a:ext cx="2593847" cy="2593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/>
            <a:t>Gesetzliche Ebene </a:t>
          </a:r>
        </a:p>
      </dsp:txBody>
      <dsp:txXfrm>
        <a:off x="467359" y="1170768"/>
        <a:ext cx="1495551" cy="1982106"/>
      </dsp:txXfrm>
    </dsp:sp>
    <dsp:sp modelId="{02779C09-88CB-5349-9C13-3455CF8E12D5}">
      <dsp:nvSpPr>
        <dsp:cNvPr id="0" name=""/>
        <dsp:cNvSpPr/>
      </dsp:nvSpPr>
      <dsp:spPr>
        <a:xfrm>
          <a:off x="1974595" y="864898"/>
          <a:ext cx="2593847" cy="25938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500" kern="1200" dirty="0"/>
            <a:t>Einzelfall-Ebene</a:t>
          </a:r>
        </a:p>
      </dsp:txBody>
      <dsp:txXfrm>
        <a:off x="2710687" y="1170768"/>
        <a:ext cx="1495551" cy="19821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B61AD-2C3F-5440-9F41-E545D59747E0}">
      <dsp:nvSpPr>
        <dsp:cNvPr id="0" name=""/>
        <dsp:cNvSpPr/>
      </dsp:nvSpPr>
      <dsp:spPr>
        <a:xfrm>
          <a:off x="-62000" y="2913566"/>
          <a:ext cx="3200431" cy="19116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77" tIns="142240" rIns="209977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kern="1200" dirty="0"/>
            <a:t>Staatliche Entschädigungsleistung</a:t>
          </a:r>
        </a:p>
      </dsp:txBody>
      <dsp:txXfrm>
        <a:off x="-62000" y="2913566"/>
        <a:ext cx="3200431" cy="1911614"/>
      </dsp:txXfrm>
    </dsp:sp>
    <dsp:sp modelId="{D20EB053-87C0-8B4A-963E-100271DD1242}">
      <dsp:nvSpPr>
        <dsp:cNvPr id="0" name=""/>
        <dsp:cNvSpPr/>
      </dsp:nvSpPr>
      <dsp:spPr>
        <a:xfrm>
          <a:off x="3014428" y="2913566"/>
          <a:ext cx="8857281" cy="191161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67" tIns="304800" rIns="179667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SCHADENERSATZ =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Festsetzung durch Gerichte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100" kern="1200" dirty="0"/>
        </a:p>
      </dsp:txBody>
      <dsp:txXfrm>
        <a:off x="3014428" y="2913566"/>
        <a:ext cx="8857281" cy="1911614"/>
      </dsp:txXfrm>
    </dsp:sp>
    <dsp:sp modelId="{3325CB2D-DD38-6C44-AF22-DD6BC8D1B3F0}">
      <dsp:nvSpPr>
        <dsp:cNvPr id="0" name=""/>
        <dsp:cNvSpPr/>
      </dsp:nvSpPr>
      <dsp:spPr>
        <a:xfrm rot="10800000">
          <a:off x="-76733" y="2176"/>
          <a:ext cx="3283630" cy="294006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977" tIns="163576" rIns="209977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300" kern="1200" dirty="0"/>
            <a:t>Enteignung als staatlicher Hoheitsakt</a:t>
          </a:r>
        </a:p>
      </dsp:txBody>
      <dsp:txXfrm rot="-10800000">
        <a:off x="-76733" y="2176"/>
        <a:ext cx="3283630" cy="1911041"/>
      </dsp:txXfrm>
    </dsp:sp>
    <dsp:sp modelId="{B4493164-1CAD-4C44-9028-6F79E7310B64}">
      <dsp:nvSpPr>
        <dsp:cNvPr id="0" name=""/>
        <dsp:cNvSpPr/>
      </dsp:nvSpPr>
      <dsp:spPr>
        <a:xfrm>
          <a:off x="3053429" y="2176"/>
          <a:ext cx="8833012" cy="1911041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67" tIns="355600" rIns="179667" bIns="3556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BESCHEID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400" kern="1200" dirty="0"/>
            <a:t>Eingriff in Grundrecht auf Eigentum</a:t>
          </a:r>
        </a:p>
      </dsp:txBody>
      <dsp:txXfrm>
        <a:off x="3053429" y="2176"/>
        <a:ext cx="8833012" cy="19110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3C898-80FE-E44F-B62C-D3EF680D2411}">
      <dsp:nvSpPr>
        <dsp:cNvPr id="0" name=""/>
        <dsp:cNvSpPr/>
      </dsp:nvSpPr>
      <dsp:spPr>
        <a:xfrm>
          <a:off x="0" y="17841"/>
          <a:ext cx="5337615" cy="11980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Abgrenzung</a:t>
          </a:r>
          <a:endParaRPr lang="en-US" sz="2800" kern="1200" dirty="0"/>
        </a:p>
      </dsp:txBody>
      <dsp:txXfrm>
        <a:off x="58485" y="76326"/>
        <a:ext cx="5220645" cy="1081110"/>
      </dsp:txXfrm>
    </dsp:sp>
    <dsp:sp modelId="{4410C552-7AF5-B344-B71B-E61D723EE5B4}">
      <dsp:nvSpPr>
        <dsp:cNvPr id="0" name=""/>
        <dsp:cNvSpPr/>
      </dsp:nvSpPr>
      <dsp:spPr>
        <a:xfrm>
          <a:off x="0" y="1400241"/>
          <a:ext cx="5337615" cy="119808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800" kern="1200" dirty="0"/>
            <a:t>Vermischung</a:t>
          </a:r>
          <a:endParaRPr lang="en-US" sz="2800" kern="1200" dirty="0"/>
        </a:p>
      </dsp:txBody>
      <dsp:txXfrm>
        <a:off x="58485" y="1458726"/>
        <a:ext cx="5220645" cy="1081110"/>
      </dsp:txXfrm>
    </dsp:sp>
    <dsp:sp modelId="{C0410F3E-B037-BE42-95B6-38483B4D17CA}">
      <dsp:nvSpPr>
        <dsp:cNvPr id="0" name=""/>
        <dsp:cNvSpPr/>
      </dsp:nvSpPr>
      <dsp:spPr>
        <a:xfrm>
          <a:off x="0" y="2782641"/>
          <a:ext cx="5337615" cy="119808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Wechselwirkungen</a:t>
          </a:r>
          <a:endParaRPr lang="en-US" sz="2800" kern="1200" dirty="0"/>
        </a:p>
      </dsp:txBody>
      <dsp:txXfrm>
        <a:off x="58485" y="2841126"/>
        <a:ext cx="5220645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4E110-AC20-41C8-92A5-3956A468745E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8" y="4777365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8EA66-ED2D-4068-AA0B-3D9DE56CDFC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318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6187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Bei der Abgrenzung von öffentlichem Recht und Privatrecht geht es aber auch um Fragen der Auslegung</a:t>
            </a:r>
          </a:p>
          <a:p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Im Privatrecht: ist seit der Einführung des ABGB 1812 ausdrücklich eine Rechtsfortbildung – </a:t>
            </a:r>
            <a:r>
              <a:rPr lang="de-AT" dirty="0" err="1"/>
              <a:t>insb</a:t>
            </a:r>
            <a:r>
              <a:rPr lang="de-AT" dirty="0"/>
              <a:t> durch Analogie – zulässig</a:t>
            </a:r>
          </a:p>
          <a:p>
            <a:pPr marL="228600" indent="-228600">
              <a:buAutoNum type="arabicPeriod"/>
            </a:pPr>
            <a:endParaRPr lang="de-AT" dirty="0"/>
          </a:p>
          <a:p>
            <a:pPr marL="0" indent="0">
              <a:buNone/>
            </a:pPr>
            <a:r>
              <a:rPr lang="de-AT" dirty="0"/>
              <a:t>Dies normiert § 7 ABGB, der fast revolutionären Charakter hat – zuvor war richterliche Rechtsfortbildung nämlich streng untersagt – das führte also zu einer neuen Freiheit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Und zwar vor der Geltung einer formellen Verfassung - § 7 ABGB schafft als präkonstitutionelle Norm neue methodische Grenzen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2. Im öffentlichen Recht herrscht hingegen ein strenges Analogie-Verbot, das auf unser verfassungsrechtliches Legalitätsprinzip (Art. 18 B-VG) zurückzuführen ist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Hintergrund ist, dass der bekannte Rechtspositivist Hans Kelsen der Schöpfer der </a:t>
            </a:r>
            <a:r>
              <a:rPr lang="de-AT" dirty="0" err="1"/>
              <a:t>österreichsichen</a:t>
            </a:r>
            <a:r>
              <a:rPr lang="de-AT" dirty="0"/>
              <a:t> Verfassung ist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Für diese „Wiener Schule des Rechtspositivismus“ war aber demokratisch nicht legitimierte Rechtsschöpfung ausgeschlossen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Allerdings: Heutzutage sieht die Praxis des öffentlichen Rechts das schon ein wenig lockerer – formell gibt es zwar ein Analogieverbot, inhaltlich macht man eine „intrasystematische Rechtsfortbildung“ und kommt dadurch zu ähnlichen Ergebnissen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793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 letzter Unterschied liegt in der Anwendbarkeit ausländischen Rechts.</a:t>
            </a:r>
          </a:p>
          <a:p>
            <a:endParaRPr lang="de-AT" dirty="0"/>
          </a:p>
          <a:p>
            <a:r>
              <a:rPr lang="de-AT" dirty="0"/>
              <a:t>1. In einer privatrechtlichen Angelegenheit haben Gerichte ausländisches Recht von </a:t>
            </a:r>
            <a:r>
              <a:rPr lang="de-AT" dirty="0" err="1"/>
              <a:t>amts</a:t>
            </a:r>
            <a:r>
              <a:rPr lang="de-AT" dirty="0"/>
              <a:t> wegen anzuwenden – das normiert ausdrücklich § 1 IPRG – Internationalen Privatrechtsgesetz</a:t>
            </a:r>
          </a:p>
          <a:p>
            <a:endParaRPr lang="de-AT" dirty="0"/>
          </a:p>
          <a:p>
            <a:r>
              <a:rPr lang="de-AT" dirty="0"/>
              <a:t>; das BM für Justiz erteilt hierbei auch Rechtsgutachten zum ausländischen Recht</a:t>
            </a:r>
          </a:p>
          <a:p>
            <a:endParaRPr lang="de-AT" dirty="0"/>
          </a:p>
          <a:p>
            <a:r>
              <a:rPr lang="de-AT" dirty="0"/>
              <a:t>2. Im öffentlichen Recht hingegen ist KEINE Anwendung von ausländischem Rech vorgesehen – unsere Behörden gehen davon aus, dass das sie nichts angeht.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0120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Wir können in Österreich aber auch eine Vermischung von öffentlichem Recht und Privatrecht feststellen</a:t>
            </a:r>
          </a:p>
          <a:p>
            <a:endParaRPr lang="de-AT" dirty="0"/>
          </a:p>
          <a:p>
            <a:r>
              <a:rPr lang="de-AT" dirty="0"/>
              <a:t>Das betrifft zwei Ebenen</a:t>
            </a:r>
          </a:p>
          <a:p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Gesetzliche Ebene 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Ebene des Einzelfalls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01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Auf der </a:t>
            </a:r>
            <a:r>
              <a:rPr lang="de-AT" dirty="0" err="1"/>
              <a:t>Gesetlichen</a:t>
            </a:r>
            <a:r>
              <a:rPr lang="de-AT" dirty="0"/>
              <a:t> Ebene möchte ich Ihnen zwei </a:t>
            </a:r>
            <a:r>
              <a:rPr lang="de-AT" dirty="0" err="1"/>
              <a:t>Bsp</a:t>
            </a:r>
            <a:r>
              <a:rPr lang="de-AT" dirty="0"/>
              <a:t> für eine Vermischung zeigen:</a:t>
            </a:r>
          </a:p>
          <a:p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KSchG – regelt Schutz von Konsumenten</a:t>
            </a:r>
          </a:p>
          <a:p>
            <a:pPr marL="0" indent="0">
              <a:buNone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Hier gibt es ein zumindest wirtschaftliches Über- und Unterordnungsverhältnis der Parteien </a:t>
            </a:r>
          </a:p>
          <a:p>
            <a:pPr marL="171450" indent="-171450">
              <a:buFontTx/>
              <a:buChar char="-"/>
            </a:pPr>
            <a:r>
              <a:rPr lang="de-AT" dirty="0"/>
              <a:t>KSchG hat weitgehend zwingenden Charakter</a:t>
            </a:r>
          </a:p>
          <a:p>
            <a:pPr marL="171450" indent="-171450">
              <a:buFontTx/>
              <a:buChar char="-"/>
            </a:pPr>
            <a:r>
              <a:rPr lang="de-AT" dirty="0"/>
              <a:t>Und es sieht Verwaltungsstrafen vor</a:t>
            </a:r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Dennoch zählt man das KSchG zum Privatrecht und es wird vor den Zivilgerichten verhandelt</a:t>
            </a:r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2. Arbeitsrecht als </a:t>
            </a:r>
            <a:r>
              <a:rPr lang="de-AT" dirty="0" err="1"/>
              <a:t>Bsp</a:t>
            </a:r>
            <a:r>
              <a:rPr lang="de-AT" dirty="0"/>
              <a:t> für eine Zersplitterung zwischen </a:t>
            </a:r>
            <a:r>
              <a:rPr lang="de-AT" dirty="0" err="1"/>
              <a:t>öffR</a:t>
            </a:r>
            <a:r>
              <a:rPr lang="de-AT" dirty="0"/>
              <a:t> und Privatrecht in einem Rechtsbereich</a:t>
            </a:r>
          </a:p>
          <a:p>
            <a:pPr marL="0" indent="0">
              <a:buFontTx/>
              <a:buNone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Kollektives Arbeitsrecht als öffentlich-rechtlicher Bereich – obwohl etwa die Entgeltfrage durch Kollektivverträge geregelt wird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Individuelle Arbeitsrecht ist als Sondervertragsrecht gestaltet und gehört zum Privatrecht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5163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Ebenso kommt es zur Vermischung von </a:t>
            </a:r>
            <a:r>
              <a:rPr lang="de-AT" dirty="0" err="1"/>
              <a:t>öffR</a:t>
            </a:r>
            <a:r>
              <a:rPr lang="de-AT" dirty="0"/>
              <a:t> und </a:t>
            </a:r>
            <a:r>
              <a:rPr lang="de-AT" dirty="0" err="1"/>
              <a:t>PrivatR</a:t>
            </a:r>
            <a:r>
              <a:rPr lang="de-AT" dirty="0"/>
              <a:t> auf der Ebene des Einzelfalls</a:t>
            </a:r>
          </a:p>
          <a:p>
            <a:endParaRPr lang="de-AT" dirty="0"/>
          </a:p>
          <a:p>
            <a:r>
              <a:rPr lang="de-AT" dirty="0" err="1"/>
              <a:t>Bsp</a:t>
            </a:r>
            <a:r>
              <a:rPr lang="de-AT" dirty="0"/>
              <a:t>: Bei der Enteignung eines Grundstücks</a:t>
            </a:r>
          </a:p>
          <a:p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Enteignung als staatlicher Hoheitsakt – erfolgt mittels BESCHEID</a:t>
            </a:r>
          </a:p>
          <a:p>
            <a:pPr marL="228600" indent="-228600">
              <a:buAutoNum type="arabicPeriod"/>
            </a:pPr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Wenn man einmal enteignet ist – dann erfolgt die staatliche Entschädigungsleitung durch GERICHTE – wir brauchen hierfür also ein Zivilverfahren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8568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065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wichtigste Wechselwirkung, die wir im Moment beobachten, ist die KONSTITUTIONALISIERUNG des Privatrechts</a:t>
            </a:r>
          </a:p>
          <a:p>
            <a:endParaRPr lang="de-AT" dirty="0"/>
          </a:p>
          <a:p>
            <a:r>
              <a:rPr lang="de-AT" dirty="0"/>
              <a:t>Schlägt sich </a:t>
            </a:r>
            <a:r>
              <a:rPr lang="de-AT" dirty="0" err="1"/>
              <a:t>va</a:t>
            </a:r>
            <a:r>
              <a:rPr lang="de-AT" dirty="0"/>
              <a:t> im </a:t>
            </a:r>
            <a:r>
              <a:rPr lang="de-AT" dirty="0" err="1"/>
              <a:t>FamilienR</a:t>
            </a:r>
            <a:r>
              <a:rPr lang="de-AT" dirty="0"/>
              <a:t> und im </a:t>
            </a:r>
            <a:r>
              <a:rPr lang="de-AT" dirty="0" err="1"/>
              <a:t>SchadenersatzR</a:t>
            </a:r>
            <a:r>
              <a:rPr lang="de-AT" dirty="0"/>
              <a:t> nieder</a:t>
            </a:r>
          </a:p>
          <a:p>
            <a:endParaRPr lang="de-AT" dirty="0"/>
          </a:p>
          <a:p>
            <a:r>
              <a:rPr lang="de-AT" dirty="0"/>
              <a:t>Maßgebend Judikatur des EGMR</a:t>
            </a:r>
          </a:p>
          <a:p>
            <a:endParaRPr lang="de-AT" dirty="0"/>
          </a:p>
          <a:p>
            <a:r>
              <a:rPr lang="de-AT" dirty="0"/>
              <a:t>Denn in Österreich: die EMRK ist der zentrale verfassungsrechtliche Menschenrechtskatalog – wir rezipieren daher diese Judikatur sehr stark!</a:t>
            </a:r>
          </a:p>
          <a:p>
            <a:endParaRPr lang="de-AT" dirty="0"/>
          </a:p>
          <a:p>
            <a:endParaRPr lang="de-AT" dirty="0"/>
          </a:p>
          <a:p>
            <a:pPr marL="171450" indent="-171450">
              <a:buFontTx/>
              <a:buChar char="-"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8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04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860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In den nächsten 25‘ möchte ich mit Ihnen 3 Themen besprechen</a:t>
            </a:r>
          </a:p>
          <a:p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Abgrenzung zwischen den beiden Rechtsgebieten und ihre Folgen</a:t>
            </a:r>
          </a:p>
          <a:p>
            <a:pPr marL="228600" indent="-228600">
              <a:buAutoNum type="arabicPeriod"/>
            </a:pPr>
            <a:r>
              <a:rPr lang="de-AT" dirty="0"/>
              <a:t>Vermischung von öffentlichem und Privatem Recht</a:t>
            </a:r>
          </a:p>
          <a:p>
            <a:pPr marL="228600" indent="-228600">
              <a:buAutoNum type="arabicPeriod"/>
            </a:pPr>
            <a:r>
              <a:rPr lang="de-AT" dirty="0"/>
              <a:t>Wechselwirkungen zwischen </a:t>
            </a:r>
            <a:r>
              <a:rPr lang="de-AT" dirty="0" err="1"/>
              <a:t>öffenltichem</a:t>
            </a:r>
            <a:r>
              <a:rPr lang="de-AT" dirty="0"/>
              <a:t> und Privatrecht </a:t>
            </a:r>
          </a:p>
          <a:p>
            <a:pPr marL="228600" indent="-228600">
              <a:buAutoNum type="arabicPeriod"/>
            </a:pPr>
            <a:endParaRPr lang="de-AT" dirty="0"/>
          </a:p>
          <a:p>
            <a:pPr marL="0" indent="0">
              <a:buNone/>
            </a:pPr>
            <a:r>
              <a:rPr lang="de-AT" dirty="0"/>
              <a:t>First </a:t>
            </a:r>
            <a:r>
              <a:rPr lang="de-AT" dirty="0" err="1"/>
              <a:t>things</a:t>
            </a:r>
            <a:r>
              <a:rPr lang="de-AT" dirty="0"/>
              <a:t> </a:t>
            </a:r>
            <a:r>
              <a:rPr lang="de-AT" dirty="0" err="1"/>
              <a:t>first</a:t>
            </a:r>
            <a:r>
              <a:rPr lang="de-AT" dirty="0"/>
              <a:t> – beginnen wir mit der Abgrenzung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137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Wir haben in Österreich sogar eine explizite gesetzliche Vorschrift zu Abgrenzung von </a:t>
            </a:r>
            <a:r>
              <a:rPr lang="de-AT" dirty="0" err="1"/>
              <a:t>öffR</a:t>
            </a:r>
            <a:r>
              <a:rPr lang="de-AT" dirty="0"/>
              <a:t> und Privatrecht</a:t>
            </a:r>
          </a:p>
          <a:p>
            <a:endParaRPr lang="de-AT" dirty="0"/>
          </a:p>
          <a:p>
            <a:r>
              <a:rPr lang="de-AT" dirty="0"/>
              <a:t>Sie findet sich – sozusagen als Präambel – in § 1 unseres Allgemeinen Bürgerlichen </a:t>
            </a:r>
            <a:r>
              <a:rPr lang="de-AT" dirty="0" err="1"/>
              <a:t>Gesetzgbuchs</a:t>
            </a:r>
            <a:r>
              <a:rPr lang="de-AT" dirty="0"/>
              <a:t>, das schon seit 1811 in Kraft steht</a:t>
            </a:r>
          </a:p>
          <a:p>
            <a:endParaRPr lang="de-AT" dirty="0"/>
          </a:p>
          <a:p>
            <a:r>
              <a:rPr lang="de-AT" dirty="0"/>
              <a:t>Unser ABGB ist also altehrwürdig, nach dem Code </a:t>
            </a:r>
            <a:r>
              <a:rPr lang="de-AT" dirty="0" err="1"/>
              <a:t>Civil</a:t>
            </a:r>
            <a:r>
              <a:rPr lang="de-AT" dirty="0"/>
              <a:t> das älteste Zivilgesetzbuch der Welt</a:t>
            </a:r>
          </a:p>
          <a:p>
            <a:endParaRPr lang="de-AT" dirty="0"/>
          </a:p>
          <a:p>
            <a:r>
              <a:rPr lang="de-AT" b="1" dirty="0"/>
              <a:t>Vorlesen!</a:t>
            </a:r>
          </a:p>
          <a:p>
            <a:endParaRPr lang="de-AT" dirty="0"/>
          </a:p>
          <a:p>
            <a:r>
              <a:rPr lang="de-AT" dirty="0"/>
              <a:t>Der Nachteil ist, dass diese Präambel inhaltlich kaum etwas hergibt und deshalb als bloße Tautologie angesehen wird  </a:t>
            </a:r>
          </a:p>
          <a:p>
            <a:endParaRPr lang="de-AT" dirty="0"/>
          </a:p>
          <a:p>
            <a:r>
              <a:rPr lang="de-AT" dirty="0"/>
              <a:t>- „das Privatrecht ist das Privatrecht“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576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Deshalb haben wir – ähnlich wie in Deutschland – 3 zentrale Theorien für die Abgrenzung entwickelt</a:t>
            </a:r>
          </a:p>
          <a:p>
            <a:endParaRPr lang="de-AT" dirty="0"/>
          </a:p>
          <a:p>
            <a:r>
              <a:rPr lang="de-AT" dirty="0"/>
              <a:t>1. Nach der </a:t>
            </a:r>
            <a:r>
              <a:rPr lang="de-AT" dirty="0" err="1"/>
              <a:t>Subjektsions</a:t>
            </a:r>
            <a:r>
              <a:rPr lang="de-AT" dirty="0"/>
              <a:t>-theorie: Kommt es darauf an, ob zwischen den beteiligten Parteien GLEICHRANGIGKEIT besteht (dann Privatrecht) oder ein Verhältnis von Über- und Unterordnung (</a:t>
            </a:r>
            <a:r>
              <a:rPr lang="de-AT" dirty="0" err="1"/>
              <a:t>öffR</a:t>
            </a:r>
            <a:r>
              <a:rPr lang="de-AT" dirty="0"/>
              <a:t>)</a:t>
            </a:r>
          </a:p>
          <a:p>
            <a:endParaRPr lang="de-AT" dirty="0"/>
          </a:p>
          <a:p>
            <a:r>
              <a:rPr lang="de-AT" dirty="0"/>
              <a:t>2. Nach der Subjekts-</a:t>
            </a:r>
            <a:r>
              <a:rPr lang="de-AT" dirty="0" err="1"/>
              <a:t>Therorie</a:t>
            </a:r>
            <a:r>
              <a:rPr lang="de-AT" dirty="0"/>
              <a:t>: ist entscheidend, ob an dem rechtlichen Vorgang ein Rechtssubjekt in AUSÜBUNG von Hoheitsmacht beteiligt ist</a:t>
            </a:r>
          </a:p>
          <a:p>
            <a:endParaRPr lang="de-AT" dirty="0"/>
          </a:p>
          <a:p>
            <a:r>
              <a:rPr lang="de-AT" dirty="0"/>
              <a:t>3. Gemischte Theorie: ist heute herrschend – ist an einem Rechtsverhältnis ein Rechtsträger beteiligt, der aufgrund seiner hoheitlichen Gewalt tätig wird – dann Öffentliches Recht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Gottseidank ist uns häufig der moderne Gesetzgeber behilflich – in der Praxis findet sich in heiklen Bereichen eine klare Anordnung in den konkreten verwaltungsrechtlichen </a:t>
            </a:r>
            <a:r>
              <a:rPr lang="de-AT" dirty="0" err="1"/>
              <a:t>Materiengesetzen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840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Wo liegt nun in Österreich die Bedeutung dieser Abgrenzung?</a:t>
            </a:r>
          </a:p>
          <a:p>
            <a:endParaRPr lang="de-AT" dirty="0"/>
          </a:p>
          <a:p>
            <a:r>
              <a:rPr lang="de-AT" dirty="0"/>
              <a:t>5 Aspekte</a:t>
            </a:r>
          </a:p>
          <a:p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Rechtsautonomie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Behördenzuständigkeit</a:t>
            </a:r>
          </a:p>
          <a:p>
            <a:pPr marL="171450" indent="-171450">
              <a:buFontTx/>
              <a:buChar char="-"/>
            </a:pPr>
            <a:r>
              <a:rPr lang="de-AT" dirty="0"/>
              <a:t>Gesetzgebungskompetenz</a:t>
            </a:r>
          </a:p>
          <a:p>
            <a:pPr marL="171450" indent="-171450">
              <a:buFontTx/>
              <a:buChar char="-"/>
            </a:pPr>
            <a:r>
              <a:rPr lang="de-AT" dirty="0"/>
              <a:t>Auslegungsfragen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Anwendbarkeit von ausländischem Recht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77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Beginnen wir mit etwas Grundsätzlichem – nämlich der Frage der Rechtsautonomie</a:t>
            </a:r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1. Im Regelfall verfügen die Parteien im Privatrecht über eine große Gestaltungsautonomie – das Privatrecht ist überwiegend dispositiv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Ausnahmen gibt es natürlich – etwa zum Schutz Schwächerer oder öffentlicher Interessen</a:t>
            </a:r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2. Das öffentliche Recht ist in Österreich hingegen durchgehend ZWINGEND - es gibt also kaum Gestaltungsspielraum</a:t>
            </a:r>
          </a:p>
          <a:p>
            <a:pPr marL="0" indent="0">
              <a:buFontTx/>
              <a:buNone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Je nach Rechtsbereich haben wir also einen sehr großen Unterschied in der Autonomie der Parteien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6166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Ein zweiter Unterschied liegt in der Behördenzuständigkeit:</a:t>
            </a:r>
          </a:p>
          <a:p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Für das Privatrecht sind in Österreich die Gerichte zuständig</a:t>
            </a:r>
          </a:p>
          <a:p>
            <a:pPr marL="228600" indent="-228600">
              <a:buAutoNum type="arabicPeriod"/>
            </a:pPr>
            <a:endParaRPr lang="de-AT" dirty="0"/>
          </a:p>
          <a:p>
            <a:pPr marL="228600" indent="-228600">
              <a:buAutoNum type="arabicPeriod"/>
            </a:pPr>
            <a:r>
              <a:rPr lang="de-AT" dirty="0"/>
              <a:t>Für das öffentliche Recht hingegen Verwaltungsbehörden – Gerichte sind in der Verwaltung erst ab dem Rechtsmittel-Verfahren vorgesehen, und das erst seit rund 10 Jahren – Druck des EGMR im Hinblick auf Art. 6 MRK</a:t>
            </a:r>
          </a:p>
          <a:p>
            <a:pPr marL="228600" indent="-228600">
              <a:buAutoNum type="arabicPeriod"/>
            </a:pPr>
            <a:endParaRPr lang="de-AT" dirty="0"/>
          </a:p>
          <a:p>
            <a:pPr marL="0" indent="0">
              <a:buNone/>
            </a:pPr>
            <a:r>
              <a:rPr lang="de-AT" dirty="0"/>
              <a:t>Praktisch sind diese unterschiedlichen Zuständigkeiten </a:t>
            </a:r>
            <a:r>
              <a:rPr lang="de-AT" dirty="0" err="1"/>
              <a:t>va</a:t>
            </a:r>
            <a:r>
              <a:rPr lang="de-AT" dirty="0"/>
              <a:t> im Prozess relevant und können gravierende Folgen nach sich ziehen: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Wird ein öffentlich-rechtlicher Anspruch vor den Gerichten geltend gemacht – so liegt eine UNZUSTÄNDIGKEIT des Rechtswegs vor (§ 1 Jurisdiktionsnorm):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Sie ist in jedem Verfahrensstadium von Amts wegen wahrzunehmen und führt zur Zurückweisung der Klage; eine eventuell ergangene Entscheidung kann als nichtig aufgehoben werden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Zudem besteht ein wesentlicher Verfassungsrechtlicher Unterschied: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Während Gerichte WEISUNGSFREI sind – sind Verwaltungsbehörden WEISUNGSGEBUNDEN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Haben sehr unterschiedliche Spielräume bei der Rechtsanwendung, sodass auch auf der Vollziehungsebene ein unterschiedliches Maß an Autonomie festzustellen ist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496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Je nachdem, ob ein Gericht oder eine </a:t>
            </a:r>
            <a:r>
              <a:rPr lang="de-AT" dirty="0" err="1"/>
              <a:t>VerwBehörde</a:t>
            </a:r>
            <a:r>
              <a:rPr lang="de-AT" dirty="0"/>
              <a:t> über meine Sache entscheidet – kommt es zu unterschiedlichen Instanzenzügen</a:t>
            </a:r>
          </a:p>
          <a:p>
            <a:endParaRPr lang="de-AT" dirty="0"/>
          </a:p>
          <a:p>
            <a:r>
              <a:rPr lang="de-AT" dirty="0"/>
              <a:t>Das zeigt sich am deutlichsten bei den Höchstgerichten</a:t>
            </a:r>
          </a:p>
          <a:p>
            <a:endParaRPr lang="de-AT" dirty="0"/>
          </a:p>
          <a:p>
            <a:r>
              <a:rPr lang="de-AT" dirty="0"/>
              <a:t>Wir haben in Österreich 3 gleichrangige Höchstgerichte – nämlich OGH, </a:t>
            </a:r>
            <a:r>
              <a:rPr lang="de-AT" dirty="0" err="1"/>
              <a:t>VwG</a:t>
            </a:r>
            <a:r>
              <a:rPr lang="de-AT" dirty="0"/>
              <a:t> und VfGH</a:t>
            </a:r>
          </a:p>
          <a:p>
            <a:endParaRPr lang="de-AT" dirty="0"/>
          </a:p>
          <a:p>
            <a:r>
              <a:rPr lang="de-AT" dirty="0"/>
              <a:t>OGH für Privatrecht, VwGH und VfGH für öffentliches Recht</a:t>
            </a:r>
          </a:p>
          <a:p>
            <a:endParaRPr lang="de-AT" dirty="0"/>
          </a:p>
          <a:p>
            <a:r>
              <a:rPr lang="de-AT" dirty="0"/>
              <a:t>Kennen KEIN Super-Verfassungsgericht wie BVerfG in Karlsruhe, das auf zivilrechtliche Angelegenheiten einwirken kann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FOLGE: Unterschiedliche Auslegungsstile führen auch zu Eigenarten der jeweiligen Rechtsbereiche in der Praxis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873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Die Abgrenzung ist drittens für die verfassungsrechtliche Gesetzgebungskompetenz bedeutsam.</a:t>
            </a:r>
          </a:p>
          <a:p>
            <a:endParaRPr lang="de-AT" dirty="0"/>
          </a:p>
          <a:p>
            <a:r>
              <a:rPr lang="de-AT" dirty="0"/>
              <a:t>Vorausschicken möchte ich, dass Österreich ein föderal organisierter Bundesstaat mit neun Bundesländern ist.</a:t>
            </a:r>
          </a:p>
          <a:p>
            <a:endParaRPr lang="de-AT" dirty="0"/>
          </a:p>
          <a:p>
            <a:r>
              <a:rPr lang="de-AT" dirty="0"/>
              <a:t>Nach unserer Verfassung ist die Kompetenz zur Gesetzgebung </a:t>
            </a:r>
          </a:p>
          <a:p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Im Bereich des Privatrechts ausschließlich eine Kompetenz des Bundes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r>
              <a:rPr lang="de-AT" dirty="0"/>
              <a:t>Im Bereich des </a:t>
            </a:r>
            <a:r>
              <a:rPr lang="de-AT" dirty="0" err="1"/>
              <a:t>öffR</a:t>
            </a:r>
            <a:r>
              <a:rPr lang="de-AT" dirty="0"/>
              <a:t> besteht hingegen sowohl eine Kompetenz des Bundes als auch der Länder – abhängig von der jeweiligen Materie</a:t>
            </a:r>
          </a:p>
          <a:p>
            <a:pPr marL="171450" indent="-171450">
              <a:buFontTx/>
              <a:buChar char="-"/>
            </a:pPr>
            <a:endParaRPr lang="de-AT" dirty="0"/>
          </a:p>
          <a:p>
            <a:pPr marL="171450" indent="-171450">
              <a:buFontTx/>
              <a:buChar char="-"/>
            </a:pPr>
            <a:endParaRPr lang="de-AT" dirty="0"/>
          </a:p>
          <a:p>
            <a:pPr marL="0" indent="0">
              <a:buFontTx/>
              <a:buNone/>
            </a:pPr>
            <a:r>
              <a:rPr lang="de-AT" dirty="0"/>
              <a:t>Wird nun zu Unrecht in eine verfassungsrechtliche Kompetenz eingegriffen – erlässt ein Land etwa ein Gesetz mit privatrechtlichem Inhalt – hätte dies eine Verfassungswidrigkeit der Norm zur Folge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8EA66-ED2D-4068-AA0B-3D9DE56CDFC0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16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8821D-091A-495B-9B88-E806645D7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22C620-9528-4215-85D7-24ED4FA5C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90BA29-195C-40B1-B791-85E4D9CE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773D4C-1C35-4C3C-8614-9756A5D9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8BEA04-985A-40D4-878C-F641F6BA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718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72DE6-6A2C-42AA-B4FA-E3EFF1CE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DCDD1B-30DC-46FB-A083-2984FE35D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0E0611-81CC-4D4A-800D-4D069EC9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42D5F8-E695-452F-96A6-DF8EE425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CD7B43-E277-4E00-AC1A-B2FC221EE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97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9CD2945-EBB7-413F-AFB7-0227016AF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EAD900-D1A1-4572-8C59-BEBEA2824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6732B3-B5A6-48B6-A523-B1D33505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D10FB9-37DC-48FE-8C4E-8E77F120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A544A-FDC1-4FDA-B791-A4A04C8C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234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5C0BF-E251-423C-B05D-4E23CCC1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526B4A-98E9-4752-80A8-8544949B5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C33480-97B3-41CC-BDF2-A8A54325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961E64-D90D-4C7D-9A06-CAE12EB4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324AB-89DE-46B7-8E2E-6B5E90F9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601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4B0A0-CF4B-4026-8741-CFB811FE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552A77-E638-46AF-BD5B-1F519467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4B1028-608B-4189-AA57-3252D4FA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8AF7BE-D18B-408E-B6B5-8977811F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97144D-7E6C-4226-9FFB-96182D40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931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460A9-1D3B-4AEE-8703-602DC2B6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0969B5-F86E-4105-B611-FAD858C81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301617-18BC-4BAF-A2F9-FB9BB589C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31E1D4-63E1-4177-85FD-61CD1BFE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F1961F-4722-4084-9CB7-70CAE0DF3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BED341-F1CB-4DB0-9DF4-EDE7627C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045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38A4D-22B7-4F59-9160-C7B93148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36DF49-86A9-4509-9514-B38B4217E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07FAEF-3CFB-411A-91AC-65181EF85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8F9B62-9D7A-4A06-805B-54D99DBB3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2D428C7-4B83-4FF4-BF2B-FB1A892BC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DE5E7D-2D05-47D4-A1C7-58CA0A65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FEEF2C-32DB-4C73-9874-CEA54DD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249C11-8275-4EDA-8D5C-7DFE748F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40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EA8AC-90DA-4F21-9CE0-D81E99AB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D46D67-F84A-4FE1-847A-7C7C22B2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7BF0F1-2B80-494D-8ABD-66DDFF24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82603-6775-48E4-A60D-D50E7EC7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266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DE98F4-EA3A-4E8C-ADC5-68F2F492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D5CFB8-2BAA-470F-A2A7-5A91EA54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E7DD03-7115-4C75-94DF-948D5016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89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51CB6-DB38-42F5-8BC4-3924420D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7461A2-083A-42F5-9C55-1E219E52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0BCEDB-FC63-4CFC-8CCE-EB7427D33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2E91D2-5142-4935-975F-3F1BD3BE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D311F0-3DDB-4505-85D2-596A957C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59AA79-819B-448F-99AB-9CAD19C8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82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0D1CD-401C-4197-ADE1-A88C4252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21CD9F-3531-4BA0-815D-F2AAC8B12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350E45-2A5C-4736-83B5-62179942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BC8A0-822E-4D14-93CA-19BEAD65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460FB0-0B54-46C9-893D-1D26A381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62E6D3-B583-456C-B57A-DF9302E9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984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9F556D-0B2D-4441-940C-44A5CEB41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90F4C9-DE35-4F57-80B6-DBD7FDD2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5D7097-91FF-4393-8648-8245D9E30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AC53-6697-40E1-A79E-B63E212910A9}" type="datetimeFigureOut">
              <a:rPr lang="de-AT" smtClean="0"/>
              <a:t>07.03.2024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5DE503-C003-476E-BC5E-ABB3530F6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49CCBE-E466-4495-B9DA-596129580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528B-1AD1-4088-A026-5E68FBAFFA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372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1.wdp"/><Relationship Id="rId9" Type="http://schemas.microsoft.com/office/2007/relationships/diagramDrawing" Target="../diagrams/drawin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07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0" name="Picture 1069" descr="Ein Bild, das Blau enthält.&#10;&#10;Automatisch generierte Beschreibung">
            <a:extLst>
              <a:ext uri="{FF2B5EF4-FFF2-40B4-BE49-F238E27FC236}">
                <a16:creationId xmlns:a16="http://schemas.microsoft.com/office/drawing/2014/main" id="{177E3D9C-852D-CCB4-14EE-543B4B1C8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CB9D2A-7230-49B7-B467-E214BD858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02147"/>
            <a:ext cx="9174480" cy="3853705"/>
          </a:xfrm>
          <a:gradFill flip="none" rotWithShape="1">
            <a:gsLst>
              <a:gs pos="0">
                <a:schemeClr val="accent3">
                  <a:lumMod val="5000"/>
                  <a:lumOff val="95000"/>
                  <a:alpha val="14041"/>
                </a:schemeClr>
              </a:gs>
              <a:gs pos="90000">
                <a:schemeClr val="accent3">
                  <a:lumMod val="45000"/>
                  <a:lumOff val="55000"/>
                  <a:alpha val="41000"/>
                </a:schemeClr>
              </a:gs>
              <a:gs pos="82000">
                <a:schemeClr val="accent3">
                  <a:lumMod val="45000"/>
                  <a:lumOff val="55000"/>
                  <a:alpha val="62000"/>
                </a:schemeClr>
              </a:gs>
              <a:gs pos="100000">
                <a:schemeClr val="accent3">
                  <a:lumMod val="30000"/>
                  <a:lumOff val="70000"/>
                  <a:alpha val="41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r>
              <a:rPr lang="de-AT" sz="5000" b="1" dirty="0">
                <a:ea typeface="+mn-ea"/>
                <a:cs typeface="+mn-cs"/>
              </a:rPr>
              <a:t>Die Dichotomie von Privatrecht und öffentlichem Recht</a:t>
            </a:r>
            <a:br>
              <a:rPr lang="de-AT" sz="5000" b="1" dirty="0">
                <a:latin typeface="+mn-lt"/>
                <a:ea typeface="+mn-ea"/>
                <a:cs typeface="+mn-cs"/>
              </a:rPr>
            </a:br>
            <a:br>
              <a:rPr lang="de-AT" sz="5000" b="1" dirty="0">
                <a:latin typeface="+mn-lt"/>
                <a:ea typeface="+mn-ea"/>
                <a:cs typeface="+mn-cs"/>
              </a:rPr>
            </a:br>
            <a:r>
              <a:rPr lang="de-AT" sz="2500" dirty="0" err="1">
                <a:ea typeface="+mn-ea"/>
                <a:cs typeface="+mn-cs"/>
              </a:rPr>
              <a:t>Assoz</a:t>
            </a:r>
            <a:r>
              <a:rPr lang="de-AT" sz="2500" dirty="0">
                <a:ea typeface="+mn-ea"/>
                <a:cs typeface="+mn-cs"/>
              </a:rPr>
              <a:t>. Prof. Dr. Thomas </a:t>
            </a:r>
            <a:r>
              <a:rPr lang="de-AT" sz="2500" dirty="0" err="1">
                <a:ea typeface="+mn-ea"/>
                <a:cs typeface="+mn-cs"/>
              </a:rPr>
              <a:t>Schoditsch</a:t>
            </a:r>
            <a:br>
              <a:rPr lang="de-AT" sz="2500" dirty="0">
                <a:ea typeface="+mn-ea"/>
                <a:cs typeface="+mn-cs"/>
              </a:rPr>
            </a:br>
            <a:r>
              <a:rPr lang="de-AT" sz="2500" dirty="0">
                <a:ea typeface="+mn-ea"/>
                <a:cs typeface="+mn-cs"/>
              </a:rPr>
              <a:t>Institut für Rechtswissenschaftliche Grundlagen</a:t>
            </a:r>
            <a:br>
              <a:rPr lang="de-AT" sz="2700" dirty="0">
                <a:latin typeface="+mn-lt"/>
                <a:ea typeface="+mn-ea"/>
                <a:cs typeface="+mn-cs"/>
              </a:rPr>
            </a:br>
            <a:endParaRPr lang="de-AT" sz="27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44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A67A55-E154-6FAA-D98D-32D8B5F8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52" y="2780424"/>
            <a:ext cx="3270888" cy="1276872"/>
          </a:xfrm>
        </p:spPr>
        <p:txBody>
          <a:bodyPr anchor="b">
            <a:noAutofit/>
          </a:bodyPr>
          <a:lstStyle/>
          <a:p>
            <a:r>
              <a:rPr lang="de-DE" b="1" dirty="0">
                <a:solidFill>
                  <a:srgbClr val="FFFFFF"/>
                </a:solidFill>
              </a:rPr>
              <a:t>Auslegungs-fragen…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50020E-F615-6FAE-B83A-6182560818BE}"/>
              </a:ext>
            </a:extLst>
          </p:cNvPr>
          <p:cNvSpPr txBox="1"/>
          <p:nvPr/>
        </p:nvSpPr>
        <p:spPr>
          <a:xfrm>
            <a:off x="4633111" y="511388"/>
            <a:ext cx="485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+mj-lt"/>
              </a:rPr>
              <a:t>… und Spielraum</a:t>
            </a:r>
          </a:p>
        </p:txBody>
      </p:sp>
      <p:graphicFrame>
        <p:nvGraphicFramePr>
          <p:cNvPr id="19" name="Inhaltsplatzhalter 3">
            <a:extLst>
              <a:ext uri="{FF2B5EF4-FFF2-40B4-BE49-F238E27FC236}">
                <a16:creationId xmlns:a16="http://schemas.microsoft.com/office/drawing/2014/main" id="{ECFD1EFC-2E4F-CCC5-C63D-94C76D0CC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704110"/>
              </p:ext>
            </p:extLst>
          </p:nvPr>
        </p:nvGraphicFramePr>
        <p:xfrm>
          <a:off x="4769972" y="898398"/>
          <a:ext cx="6686825" cy="6497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6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959FAEB-3D2A-8A47-A3E8-86FF3C9C9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F2A159D-DEE1-E849-B0F6-C45F0A5BE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DAFB24B-032F-EA40-A3B3-EB1957BC7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4031F486-DB02-AC46-B7BC-DDF62C44A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6AD8BB1-BBD4-5E4C-A37A-D9A5D67AD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76670EC-2FA3-6447-A7E9-CF847BBB7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e-AT" dirty="0">
                <a:solidFill>
                  <a:srgbClr val="FFFFFF"/>
                </a:solidFill>
              </a:rPr>
              <a:t>Anwendbarkeit ausländischen Rechts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4FB4DF7-D2D2-DBF7-40E7-0AC39C2DB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061083"/>
              </p:ext>
            </p:extLst>
          </p:nvPr>
        </p:nvGraphicFramePr>
        <p:xfrm>
          <a:off x="743298" y="2221068"/>
          <a:ext cx="10996557" cy="373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03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86A7CF-BBA0-EC49-B1DC-4352D2270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4921A-4A7C-3A4D-8DE1-FAF334AA9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10EA2-5C4A-704F-80E5-498D96D86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4EE572-4578-1446-88A2-CC83D7F8B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andshake Transparent PNG Clip Art Image | Free clip art, Clip art, Hand  logo">
            <a:extLst>
              <a:ext uri="{FF2B5EF4-FFF2-40B4-BE49-F238E27FC236}">
                <a16:creationId xmlns:a16="http://schemas.microsoft.com/office/drawing/2014/main" id="{62CBB552-4BF7-54ED-03FF-A3955E350F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r="5173" b="-1"/>
          <a:stretch/>
        </p:blipFill>
        <p:spPr bwMode="auto">
          <a:xfrm>
            <a:off x="5143097" y="811530"/>
            <a:ext cx="7066978" cy="501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513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00" y="365125"/>
            <a:ext cx="4898997" cy="208848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 err="1"/>
              <a:t>Vermischung</a:t>
            </a:r>
            <a:endParaRPr lang="en-US" sz="5200" dirty="0"/>
          </a:p>
        </p:txBody>
      </p:sp>
      <p:graphicFrame>
        <p:nvGraphicFramePr>
          <p:cNvPr id="15" name="Inhaltsplatzhalter 3">
            <a:extLst>
              <a:ext uri="{FF2B5EF4-FFF2-40B4-BE49-F238E27FC236}">
                <a16:creationId xmlns:a16="http://schemas.microsoft.com/office/drawing/2014/main" id="{7BEC34A8-6F65-23AC-B61D-1C73AF58A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451154"/>
              </p:ext>
            </p:extLst>
          </p:nvPr>
        </p:nvGraphicFramePr>
        <p:xfrm>
          <a:off x="417689" y="2169231"/>
          <a:ext cx="4673599" cy="432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70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185774-6FC0-4B8D-A8DB-A8854688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7978" y="0"/>
            <a:ext cx="2484022" cy="6858000"/>
          </a:xfrm>
          <a:custGeom>
            <a:avLst/>
            <a:gdLst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57677 w 2632012"/>
              <a:gd name="connsiteY27" fmla="*/ 2548608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399465 w 2632012"/>
              <a:gd name="connsiteY28" fmla="*/ 2412506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46400 w 2632012"/>
              <a:gd name="connsiteY29" fmla="*/ 2252507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138134 w 2632012"/>
              <a:gd name="connsiteY24" fmla="*/ 5616065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183756 w 2632012"/>
              <a:gd name="connsiteY23" fmla="*/ 5808789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20409 w 2632012"/>
              <a:gd name="connsiteY22" fmla="*/ 6022287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  <a:gd name="connsiteX0" fmla="*/ 932173 w 2632012"/>
              <a:gd name="connsiteY0" fmla="*/ 1512545 h 6858000"/>
              <a:gd name="connsiteX1" fmla="*/ 932462 w 2632012"/>
              <a:gd name="connsiteY1" fmla="*/ 1512581 h 6858000"/>
              <a:gd name="connsiteX2" fmla="*/ 932378 w 2632012"/>
              <a:gd name="connsiteY2" fmla="*/ 1512599 h 6858000"/>
              <a:gd name="connsiteX3" fmla="*/ 932173 w 2632012"/>
              <a:gd name="connsiteY3" fmla="*/ 1512545 h 6858000"/>
              <a:gd name="connsiteX4" fmla="*/ 1207569 w 2632012"/>
              <a:gd name="connsiteY4" fmla="*/ 0 h 6858000"/>
              <a:gd name="connsiteX5" fmla="*/ 2632012 w 2632012"/>
              <a:gd name="connsiteY5" fmla="*/ 0 h 6858000"/>
              <a:gd name="connsiteX6" fmla="*/ 2632012 w 2632012"/>
              <a:gd name="connsiteY6" fmla="*/ 6858000 h 6858000"/>
              <a:gd name="connsiteX7" fmla="*/ 13514 w 2632012"/>
              <a:gd name="connsiteY7" fmla="*/ 6858000 h 6858000"/>
              <a:gd name="connsiteX8" fmla="*/ 13170 w 2632012"/>
              <a:gd name="connsiteY8" fmla="*/ 6812829 h 6858000"/>
              <a:gd name="connsiteX9" fmla="*/ 20332 w 2632012"/>
              <a:gd name="connsiteY9" fmla="*/ 6760689 h 6858000"/>
              <a:gd name="connsiteX10" fmla="*/ 25596 w 2632012"/>
              <a:gd name="connsiteY10" fmla="*/ 6721251 h 6858000"/>
              <a:gd name="connsiteX11" fmla="*/ 22507 w 2632012"/>
              <a:gd name="connsiteY11" fmla="*/ 6650499 h 6858000"/>
              <a:gd name="connsiteX12" fmla="*/ 22444 w 2632012"/>
              <a:gd name="connsiteY12" fmla="*/ 6604241 h 6858000"/>
              <a:gd name="connsiteX13" fmla="*/ 31867 w 2632012"/>
              <a:gd name="connsiteY13" fmla="*/ 6559984 h 6858000"/>
              <a:gd name="connsiteX14" fmla="*/ 38635 w 2632012"/>
              <a:gd name="connsiteY14" fmla="*/ 6515473 h 6858000"/>
              <a:gd name="connsiteX15" fmla="*/ 38467 w 2632012"/>
              <a:gd name="connsiteY15" fmla="*/ 6463736 h 6858000"/>
              <a:gd name="connsiteX16" fmla="*/ 38052 w 2632012"/>
              <a:gd name="connsiteY16" fmla="*/ 6432794 h 6858000"/>
              <a:gd name="connsiteX17" fmla="*/ 80445 w 2632012"/>
              <a:gd name="connsiteY17" fmla="*/ 6301309 h 6858000"/>
              <a:gd name="connsiteX18" fmla="*/ 138157 w 2632012"/>
              <a:gd name="connsiteY18" fmla="*/ 6257030 h 6858000"/>
              <a:gd name="connsiteX19" fmla="*/ 170419 w 2632012"/>
              <a:gd name="connsiteY19" fmla="*/ 6171255 h 6858000"/>
              <a:gd name="connsiteX20" fmla="*/ 164027 w 2632012"/>
              <a:gd name="connsiteY20" fmla="*/ 6164357 h 6858000"/>
              <a:gd name="connsiteX21" fmla="*/ 213309 w 2632012"/>
              <a:gd name="connsiteY21" fmla="*/ 6109331 h 6858000"/>
              <a:gd name="connsiteX22" fmla="*/ 208456 w 2632012"/>
              <a:gd name="connsiteY22" fmla="*/ 5878851 h 6858000"/>
              <a:gd name="connsiteX23" fmla="*/ 219615 w 2632012"/>
              <a:gd name="connsiteY23" fmla="*/ 5557777 h 6858000"/>
              <a:gd name="connsiteX24" fmla="*/ 245711 w 2632012"/>
              <a:gd name="connsiteY24" fmla="*/ 5066230 h 6858000"/>
              <a:gd name="connsiteX25" fmla="*/ 276721 w 2632012"/>
              <a:gd name="connsiteY25" fmla="*/ 4162848 h 6858000"/>
              <a:gd name="connsiteX26" fmla="*/ 343082 w 2632012"/>
              <a:gd name="connsiteY26" fmla="*/ 3059377 h 6858000"/>
              <a:gd name="connsiteX27" fmla="*/ 369630 w 2632012"/>
              <a:gd name="connsiteY27" fmla="*/ 2692043 h 6858000"/>
              <a:gd name="connsiteX28" fmla="*/ 435324 w 2632012"/>
              <a:gd name="connsiteY28" fmla="*/ 2520083 h 6858000"/>
              <a:gd name="connsiteX29" fmla="*/ 482259 w 2632012"/>
              <a:gd name="connsiteY29" fmla="*/ 2336178 h 6858000"/>
              <a:gd name="connsiteX30" fmla="*/ 569515 w 2632012"/>
              <a:gd name="connsiteY30" fmla="*/ 2091909 h 6858000"/>
              <a:gd name="connsiteX31" fmla="*/ 638163 w 2632012"/>
              <a:gd name="connsiteY31" fmla="*/ 1994147 h 6858000"/>
              <a:gd name="connsiteX32" fmla="*/ 737312 w 2632012"/>
              <a:gd name="connsiteY32" fmla="*/ 1871408 h 6858000"/>
              <a:gd name="connsiteX33" fmla="*/ 788501 w 2632012"/>
              <a:gd name="connsiteY33" fmla="*/ 1793826 h 6858000"/>
              <a:gd name="connsiteX34" fmla="*/ 819432 w 2632012"/>
              <a:gd name="connsiteY34" fmla="*/ 1746824 h 6858000"/>
              <a:gd name="connsiteX35" fmla="*/ 843936 w 2632012"/>
              <a:gd name="connsiteY35" fmla="*/ 1697348 h 6858000"/>
              <a:gd name="connsiteX36" fmla="*/ 846526 w 2632012"/>
              <a:gd name="connsiteY36" fmla="*/ 1659754 h 6858000"/>
              <a:gd name="connsiteX37" fmla="*/ 873830 w 2632012"/>
              <a:gd name="connsiteY37" fmla="*/ 1628041 h 6858000"/>
              <a:gd name="connsiteX38" fmla="*/ 890626 w 2632012"/>
              <a:gd name="connsiteY38" fmla="*/ 1599883 h 6858000"/>
              <a:gd name="connsiteX39" fmla="*/ 921288 w 2632012"/>
              <a:gd name="connsiteY39" fmla="*/ 1579569 h 6858000"/>
              <a:gd name="connsiteX40" fmla="*/ 920756 w 2632012"/>
              <a:gd name="connsiteY40" fmla="*/ 1537369 h 6858000"/>
              <a:gd name="connsiteX41" fmla="*/ 946290 w 2632012"/>
              <a:gd name="connsiteY41" fmla="*/ 1514308 h 6858000"/>
              <a:gd name="connsiteX42" fmla="*/ 932462 w 2632012"/>
              <a:gd name="connsiteY42" fmla="*/ 1512581 h 6858000"/>
              <a:gd name="connsiteX43" fmla="*/ 940652 w 2632012"/>
              <a:gd name="connsiteY43" fmla="*/ 1510839 h 6858000"/>
              <a:gd name="connsiteX44" fmla="*/ 950739 w 2632012"/>
              <a:gd name="connsiteY44" fmla="*/ 1503635 h 6858000"/>
              <a:gd name="connsiteX45" fmla="*/ 966405 w 2632012"/>
              <a:gd name="connsiteY45" fmla="*/ 1439967 h 6858000"/>
              <a:gd name="connsiteX46" fmla="*/ 973516 w 2632012"/>
              <a:gd name="connsiteY46" fmla="*/ 1389073 h 6858000"/>
              <a:gd name="connsiteX47" fmla="*/ 986960 w 2632012"/>
              <a:gd name="connsiteY47" fmla="*/ 1351857 h 6858000"/>
              <a:gd name="connsiteX48" fmla="*/ 987761 w 2632012"/>
              <a:gd name="connsiteY48" fmla="*/ 1363479 h 6858000"/>
              <a:gd name="connsiteX49" fmla="*/ 989043 w 2632012"/>
              <a:gd name="connsiteY49" fmla="*/ 1346093 h 6858000"/>
              <a:gd name="connsiteX50" fmla="*/ 986960 w 2632012"/>
              <a:gd name="connsiteY50" fmla="*/ 1351857 h 6858000"/>
              <a:gd name="connsiteX51" fmla="*/ 985769 w 2632012"/>
              <a:gd name="connsiteY51" fmla="*/ 1334556 h 6858000"/>
              <a:gd name="connsiteX52" fmla="*/ 982507 w 2632012"/>
              <a:gd name="connsiteY52" fmla="*/ 1216698 h 6858000"/>
              <a:gd name="connsiteX53" fmla="*/ 984836 w 2632012"/>
              <a:gd name="connsiteY53" fmla="*/ 1082381 h 6858000"/>
              <a:gd name="connsiteX54" fmla="*/ 993140 w 2632012"/>
              <a:gd name="connsiteY54" fmla="*/ 1043366 h 6858000"/>
              <a:gd name="connsiteX55" fmla="*/ 995544 w 2632012"/>
              <a:gd name="connsiteY55" fmla="*/ 972540 h 6858000"/>
              <a:gd name="connsiteX56" fmla="*/ 1028500 w 2632012"/>
              <a:gd name="connsiteY56" fmla="*/ 923945 h 6858000"/>
              <a:gd name="connsiteX57" fmla="*/ 1022082 w 2632012"/>
              <a:gd name="connsiteY57" fmla="*/ 838835 h 6858000"/>
              <a:gd name="connsiteX58" fmla="*/ 1025925 w 2632012"/>
              <a:gd name="connsiteY58" fmla="*/ 787183 h 6858000"/>
              <a:gd name="connsiteX59" fmla="*/ 1027904 w 2632012"/>
              <a:gd name="connsiteY59" fmla="*/ 756272 h 6858000"/>
              <a:gd name="connsiteX60" fmla="*/ 1088796 w 2632012"/>
              <a:gd name="connsiteY60" fmla="*/ 641639 h 6858000"/>
              <a:gd name="connsiteX61" fmla="*/ 1164389 w 2632012"/>
              <a:gd name="connsiteY61" fmla="*/ 545140 h 6858000"/>
              <a:gd name="connsiteX62" fmla="*/ 1225321 w 2632012"/>
              <a:gd name="connsiteY62" fmla="*/ 413843 h 6858000"/>
              <a:gd name="connsiteX63" fmla="*/ 1241477 w 2632012"/>
              <a:gd name="connsiteY63" fmla="*/ 358607 h 6858000"/>
              <a:gd name="connsiteX64" fmla="*/ 1246119 w 2632012"/>
              <a:gd name="connsiteY64" fmla="*/ 254866 h 6858000"/>
              <a:gd name="connsiteX65" fmla="*/ 1266837 w 2632012"/>
              <a:gd name="connsiteY65" fmla="*/ 161517 h 6858000"/>
              <a:gd name="connsiteX66" fmla="*/ 1315021 w 2632012"/>
              <a:gd name="connsiteY66" fmla="*/ 54455 h 6858000"/>
              <a:gd name="connsiteX67" fmla="*/ 1319335 w 2632012"/>
              <a:gd name="connsiteY67" fmla="*/ 8880 h 6858000"/>
              <a:gd name="connsiteX68" fmla="*/ 1316402 w 2632012"/>
              <a:gd name="connsiteY68" fmla="*/ 852 h 6858000"/>
              <a:gd name="connsiteX69" fmla="*/ 1207569 w 2632012"/>
              <a:gd name="connsiteY6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632012" h="6858000">
                <a:moveTo>
                  <a:pt x="932173" y="1512545"/>
                </a:moveTo>
                <a:lnTo>
                  <a:pt x="932462" y="1512581"/>
                </a:lnTo>
                <a:lnTo>
                  <a:pt x="932378" y="1512599"/>
                </a:lnTo>
                <a:cubicBezTo>
                  <a:pt x="930618" y="1512681"/>
                  <a:pt x="930202" y="1512462"/>
                  <a:pt x="932173" y="1512545"/>
                </a:cubicBezTo>
                <a:close/>
                <a:moveTo>
                  <a:pt x="1207569" y="0"/>
                </a:moveTo>
                <a:lnTo>
                  <a:pt x="2632012" y="0"/>
                </a:lnTo>
                <a:lnTo>
                  <a:pt x="2632012" y="6858000"/>
                </a:lnTo>
                <a:lnTo>
                  <a:pt x="13514" y="6858000"/>
                </a:lnTo>
                <a:cubicBezTo>
                  <a:pt x="13399" y="6842943"/>
                  <a:pt x="13285" y="6827886"/>
                  <a:pt x="13170" y="6812829"/>
                </a:cubicBezTo>
                <a:cubicBezTo>
                  <a:pt x="12714" y="6794763"/>
                  <a:pt x="13524" y="6777517"/>
                  <a:pt x="20332" y="6760689"/>
                </a:cubicBezTo>
                <a:cubicBezTo>
                  <a:pt x="10828" y="6746468"/>
                  <a:pt x="7794" y="6733277"/>
                  <a:pt x="25596" y="6721251"/>
                </a:cubicBezTo>
                <a:cubicBezTo>
                  <a:pt x="24143" y="6683539"/>
                  <a:pt x="1631" y="6673595"/>
                  <a:pt x="22507" y="6650499"/>
                </a:cubicBezTo>
                <a:cubicBezTo>
                  <a:pt x="-25124" y="6620536"/>
                  <a:pt x="16765" y="6629253"/>
                  <a:pt x="22444" y="6604241"/>
                </a:cubicBezTo>
                <a:cubicBezTo>
                  <a:pt x="28668" y="6588866"/>
                  <a:pt x="29169" y="6574778"/>
                  <a:pt x="31867" y="6559984"/>
                </a:cubicBezTo>
                <a:cubicBezTo>
                  <a:pt x="4443" y="6566661"/>
                  <a:pt x="62924" y="6515664"/>
                  <a:pt x="38635" y="6515473"/>
                </a:cubicBezTo>
                <a:cubicBezTo>
                  <a:pt x="72259" y="6495428"/>
                  <a:pt x="29118" y="6488543"/>
                  <a:pt x="38467" y="6463736"/>
                </a:cubicBezTo>
                <a:cubicBezTo>
                  <a:pt x="50944" y="6451623"/>
                  <a:pt x="52742" y="6443270"/>
                  <a:pt x="38052" y="6432794"/>
                </a:cubicBezTo>
                <a:cubicBezTo>
                  <a:pt x="98939" y="6376824"/>
                  <a:pt x="58603" y="6351821"/>
                  <a:pt x="80445" y="6301309"/>
                </a:cubicBezTo>
                <a:cubicBezTo>
                  <a:pt x="103917" y="6257537"/>
                  <a:pt x="78836" y="6301310"/>
                  <a:pt x="138157" y="6257030"/>
                </a:cubicBezTo>
                <a:cubicBezTo>
                  <a:pt x="155187" y="6248574"/>
                  <a:pt x="166108" y="6186701"/>
                  <a:pt x="170419" y="6171255"/>
                </a:cubicBezTo>
                <a:cubicBezTo>
                  <a:pt x="174731" y="6155809"/>
                  <a:pt x="166522" y="6166390"/>
                  <a:pt x="164027" y="6164357"/>
                </a:cubicBezTo>
                <a:cubicBezTo>
                  <a:pt x="206228" y="6137678"/>
                  <a:pt x="184454" y="6121750"/>
                  <a:pt x="213309" y="6109331"/>
                </a:cubicBezTo>
                <a:cubicBezTo>
                  <a:pt x="224262" y="6067371"/>
                  <a:pt x="183175" y="5890445"/>
                  <a:pt x="208456" y="5878851"/>
                </a:cubicBezTo>
                <a:cubicBezTo>
                  <a:pt x="225886" y="5808435"/>
                  <a:pt x="192379" y="5574013"/>
                  <a:pt x="219615" y="5557777"/>
                </a:cubicBezTo>
                <a:lnTo>
                  <a:pt x="245711" y="5066230"/>
                </a:lnTo>
                <a:cubicBezTo>
                  <a:pt x="117719" y="4582016"/>
                  <a:pt x="230524" y="4647254"/>
                  <a:pt x="276721" y="4162848"/>
                </a:cubicBezTo>
                <a:lnTo>
                  <a:pt x="343082" y="3059377"/>
                </a:lnTo>
                <a:cubicBezTo>
                  <a:pt x="347947" y="2889121"/>
                  <a:pt x="364765" y="2862299"/>
                  <a:pt x="369630" y="2692043"/>
                </a:cubicBezTo>
                <a:cubicBezTo>
                  <a:pt x="369393" y="2690043"/>
                  <a:pt x="435560" y="2522082"/>
                  <a:pt x="435324" y="2520083"/>
                </a:cubicBezTo>
                <a:lnTo>
                  <a:pt x="482259" y="2336178"/>
                </a:lnTo>
                <a:cubicBezTo>
                  <a:pt x="516201" y="2267350"/>
                  <a:pt x="537443" y="2148254"/>
                  <a:pt x="569515" y="2091909"/>
                </a:cubicBezTo>
                <a:cubicBezTo>
                  <a:pt x="629286" y="2030534"/>
                  <a:pt x="622061" y="2045605"/>
                  <a:pt x="638163" y="1994147"/>
                </a:cubicBezTo>
                <a:cubicBezTo>
                  <a:pt x="633178" y="1967912"/>
                  <a:pt x="705417" y="1945185"/>
                  <a:pt x="737312" y="1871408"/>
                </a:cubicBezTo>
                <a:cubicBezTo>
                  <a:pt x="759407" y="1814663"/>
                  <a:pt x="795838" y="1856475"/>
                  <a:pt x="788501" y="1793826"/>
                </a:cubicBezTo>
                <a:cubicBezTo>
                  <a:pt x="796402" y="1792725"/>
                  <a:pt x="813276" y="1750182"/>
                  <a:pt x="819432" y="1746824"/>
                </a:cubicBezTo>
                <a:lnTo>
                  <a:pt x="843936" y="1697348"/>
                </a:lnTo>
                <a:cubicBezTo>
                  <a:pt x="847635" y="1681502"/>
                  <a:pt x="845709" y="1667584"/>
                  <a:pt x="846526" y="1659754"/>
                </a:cubicBezTo>
                <a:lnTo>
                  <a:pt x="873830" y="1628041"/>
                </a:lnTo>
                <a:lnTo>
                  <a:pt x="890626" y="1599883"/>
                </a:lnTo>
                <a:lnTo>
                  <a:pt x="921288" y="1579569"/>
                </a:lnTo>
                <a:cubicBezTo>
                  <a:pt x="921111" y="1565502"/>
                  <a:pt x="920933" y="1551436"/>
                  <a:pt x="920756" y="1537369"/>
                </a:cubicBezTo>
                <a:cubicBezTo>
                  <a:pt x="918173" y="1533598"/>
                  <a:pt x="943194" y="1519497"/>
                  <a:pt x="946290" y="1514308"/>
                </a:cubicBezTo>
                <a:lnTo>
                  <a:pt x="932462" y="1512581"/>
                </a:lnTo>
                <a:lnTo>
                  <a:pt x="940652" y="1510839"/>
                </a:lnTo>
                <a:cubicBezTo>
                  <a:pt x="944059" y="1509546"/>
                  <a:pt x="947769" y="1507347"/>
                  <a:pt x="950739" y="1503635"/>
                </a:cubicBezTo>
                <a:lnTo>
                  <a:pt x="966405" y="1439967"/>
                </a:lnTo>
                <a:cubicBezTo>
                  <a:pt x="966567" y="1437915"/>
                  <a:pt x="970755" y="1392639"/>
                  <a:pt x="973516" y="1389073"/>
                </a:cubicBezTo>
                <a:lnTo>
                  <a:pt x="986960" y="1351857"/>
                </a:lnTo>
                <a:lnTo>
                  <a:pt x="987761" y="1363479"/>
                </a:lnTo>
                <a:cubicBezTo>
                  <a:pt x="987046" y="1391389"/>
                  <a:pt x="991418" y="1341827"/>
                  <a:pt x="989043" y="1346093"/>
                </a:cubicBezTo>
                <a:lnTo>
                  <a:pt x="986960" y="1351857"/>
                </a:lnTo>
                <a:lnTo>
                  <a:pt x="985769" y="1334556"/>
                </a:lnTo>
                <a:cubicBezTo>
                  <a:pt x="983992" y="1300062"/>
                  <a:pt x="982872" y="1251835"/>
                  <a:pt x="982507" y="1216698"/>
                </a:cubicBezTo>
                <a:cubicBezTo>
                  <a:pt x="989105" y="1176777"/>
                  <a:pt x="968656" y="1115073"/>
                  <a:pt x="984836" y="1082381"/>
                </a:cubicBezTo>
                <a:cubicBezTo>
                  <a:pt x="976467" y="1067557"/>
                  <a:pt x="974466" y="1054191"/>
                  <a:pt x="993140" y="1043366"/>
                </a:cubicBezTo>
                <a:cubicBezTo>
                  <a:pt x="994613" y="1005627"/>
                  <a:pt x="972947" y="994211"/>
                  <a:pt x="995544" y="972540"/>
                </a:cubicBezTo>
                <a:cubicBezTo>
                  <a:pt x="1001437" y="952637"/>
                  <a:pt x="1021106" y="938879"/>
                  <a:pt x="1028500" y="923945"/>
                </a:cubicBezTo>
                <a:cubicBezTo>
                  <a:pt x="1032923" y="901661"/>
                  <a:pt x="1022511" y="861628"/>
                  <a:pt x="1022082" y="838835"/>
                </a:cubicBezTo>
                <a:cubicBezTo>
                  <a:pt x="1057150" y="821053"/>
                  <a:pt x="1014683" y="811325"/>
                  <a:pt x="1025925" y="787183"/>
                </a:cubicBezTo>
                <a:cubicBezTo>
                  <a:pt x="1039299" y="775919"/>
                  <a:pt x="1041738" y="767701"/>
                  <a:pt x="1027904" y="756272"/>
                </a:cubicBezTo>
                <a:cubicBezTo>
                  <a:pt x="1092931" y="704439"/>
                  <a:pt x="1063111" y="690611"/>
                  <a:pt x="1088796" y="641639"/>
                </a:cubicBezTo>
                <a:cubicBezTo>
                  <a:pt x="1115586" y="599503"/>
                  <a:pt x="1101832" y="585408"/>
                  <a:pt x="1164389" y="545140"/>
                </a:cubicBezTo>
                <a:cubicBezTo>
                  <a:pt x="1183904" y="515341"/>
                  <a:pt x="1212474" y="444932"/>
                  <a:pt x="1225321" y="413843"/>
                </a:cubicBezTo>
                <a:cubicBezTo>
                  <a:pt x="1235550" y="389613"/>
                  <a:pt x="1230254" y="392779"/>
                  <a:pt x="1241477" y="358607"/>
                </a:cubicBezTo>
                <a:cubicBezTo>
                  <a:pt x="1244505" y="325057"/>
                  <a:pt x="1241891" y="287714"/>
                  <a:pt x="1246119" y="254866"/>
                </a:cubicBezTo>
                <a:cubicBezTo>
                  <a:pt x="1250325" y="233178"/>
                  <a:pt x="1255354" y="194919"/>
                  <a:pt x="1266837" y="161517"/>
                </a:cubicBezTo>
                <a:cubicBezTo>
                  <a:pt x="1312077" y="135871"/>
                  <a:pt x="1280314" y="75805"/>
                  <a:pt x="1315021" y="54455"/>
                </a:cubicBezTo>
                <a:cubicBezTo>
                  <a:pt x="1325412" y="38765"/>
                  <a:pt x="1323873" y="23602"/>
                  <a:pt x="1319335" y="8880"/>
                </a:cubicBezTo>
                <a:lnTo>
                  <a:pt x="1316402" y="852"/>
                </a:lnTo>
                <a:lnTo>
                  <a:pt x="1207569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8" y="609597"/>
            <a:ext cx="8903433" cy="1330841"/>
          </a:xfrm>
        </p:spPr>
        <p:txBody>
          <a:bodyPr>
            <a:normAutofit/>
          </a:bodyPr>
          <a:lstStyle/>
          <a:p>
            <a:r>
              <a:rPr lang="de-AT" dirty="0"/>
              <a:t>Gesetzliche Ebene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757C8-9A63-4590-B16D-01BE442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8" y="1963653"/>
            <a:ext cx="5111362" cy="4607628"/>
          </a:xfrm>
        </p:spPr>
        <p:txBody>
          <a:bodyPr>
            <a:noAutofit/>
          </a:bodyPr>
          <a:lstStyle/>
          <a:p>
            <a:r>
              <a:rPr lang="de-AT" sz="2400" b="1" dirty="0"/>
              <a:t>KSchG</a:t>
            </a:r>
          </a:p>
          <a:p>
            <a:pPr lvl="1"/>
            <a:r>
              <a:rPr lang="de-AT" sz="2300" dirty="0"/>
              <a:t>Über- und Unterordnungsverhältnis</a:t>
            </a:r>
          </a:p>
          <a:p>
            <a:pPr lvl="1"/>
            <a:r>
              <a:rPr lang="de-AT" sz="2300" dirty="0"/>
              <a:t>Weitgehend zwingender Charakter</a:t>
            </a:r>
          </a:p>
          <a:p>
            <a:pPr lvl="1"/>
            <a:r>
              <a:rPr lang="de-AT" sz="2300" dirty="0"/>
              <a:t>Verwaltungsstrafen</a:t>
            </a:r>
          </a:p>
          <a:p>
            <a:pPr marL="457200" lvl="1" indent="0">
              <a:buNone/>
            </a:pPr>
            <a:endParaRPr lang="de-AT" sz="2300" dirty="0"/>
          </a:p>
          <a:p>
            <a:r>
              <a:rPr lang="de-AT" sz="2400" b="1" dirty="0"/>
              <a:t>Arbeitsrecht</a:t>
            </a:r>
          </a:p>
          <a:p>
            <a:pPr lvl="1"/>
            <a:r>
              <a:rPr lang="de-AT" sz="2300" dirty="0"/>
              <a:t>Kollektives Arbeitsrecht = öffentlich-rechtliches Segment</a:t>
            </a:r>
          </a:p>
          <a:p>
            <a:pPr lvl="1">
              <a:spcBef>
                <a:spcPts val="1800"/>
              </a:spcBef>
            </a:pPr>
            <a:r>
              <a:rPr lang="de-AT" sz="2300" dirty="0"/>
              <a:t>Individuelles Arbeitsrecht =  zivilrechtlicher Bereich</a:t>
            </a:r>
          </a:p>
          <a:p>
            <a:endParaRPr lang="de-AT" sz="23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0988" y="2022496"/>
            <a:ext cx="4664547" cy="404393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82568F-4F3B-B118-CA8C-03EF30549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4" r="-1" b="-1"/>
          <a:stretch/>
        </p:blipFill>
        <p:spPr>
          <a:xfrm>
            <a:off x="7016376" y="2183362"/>
            <a:ext cx="4357896" cy="3732941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EFF9196C-3887-4B80-8671-3CA6705C1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8543" y="5840356"/>
            <a:ext cx="1029435" cy="452147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4" descr="Premium Photo | Rendering illustration of legal gavel with section paragraph  symbol">
            <a:extLst>
              <a:ext uri="{FF2B5EF4-FFF2-40B4-BE49-F238E27FC236}">
                <a16:creationId xmlns:a16="http://schemas.microsoft.com/office/drawing/2014/main" id="{1EF0C6DD-45FC-2847-F1E3-88BEA8886D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5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Ein Bild, das Farbigkeit, Verschwommen, Kunst, Design enthält.&#10;&#10;Automatisch generierte Beschreibung">
            <a:extLst>
              <a:ext uri="{FF2B5EF4-FFF2-40B4-BE49-F238E27FC236}">
                <a16:creationId xmlns:a16="http://schemas.microsoft.com/office/drawing/2014/main" id="{1E6535B8-23E4-277E-8D78-0FEF0780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45" y="350693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Einzelfall-Ebene</a:t>
            </a:r>
            <a:endParaRPr lang="de-AT" sz="2400" b="1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3AC0D3B-A273-E16F-1BFA-C8079E942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99626"/>
              </p:ext>
            </p:extLst>
          </p:nvPr>
        </p:nvGraphicFramePr>
        <p:xfrm>
          <a:off x="191145" y="1853449"/>
          <a:ext cx="11809709" cy="482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07AD82D-7B16-B0CD-482E-BAEFBE880768}"/>
              </a:ext>
            </a:extLst>
          </p:cNvPr>
          <p:cNvSpPr txBox="1"/>
          <p:nvPr/>
        </p:nvSpPr>
        <p:spPr>
          <a:xfrm>
            <a:off x="186343" y="1407168"/>
            <a:ext cx="622256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100" b="1" dirty="0"/>
              <a:t>Bsp.: Enteignung eines Grundstücks </a:t>
            </a:r>
            <a:endParaRPr lang="de-DE" sz="2100" dirty="0"/>
          </a:p>
        </p:txBody>
      </p:sp>
    </p:spTree>
    <p:extLst>
      <p:ext uri="{BB962C8B-B14F-4D97-AF65-F5344CB8AC3E}">
        <p14:creationId xmlns:p14="http://schemas.microsoft.com/office/powerpoint/2010/main" val="26089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25CB2D-DD38-6C44-AF22-DD6BC8D1B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493164-1CAD-4C44-9028-6F79E7310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FB61AD-2C3F-5440-9F41-E545D59747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0EB053-87C0-8B4A-963E-100271DD1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883453-5FEE-DD45-6FA8-C0C91DDA5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61609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Wechselwirkungen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7" name="Freeform: Shape 1066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Männchen Seiltänzer Stock-Illustration | Adobe Stock">
            <a:extLst>
              <a:ext uri="{FF2B5EF4-FFF2-40B4-BE49-F238E27FC236}">
                <a16:creationId xmlns:a16="http://schemas.microsoft.com/office/drawing/2014/main" id="{6D089DE0-D5A5-D1B7-486B-0D0FFAA6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575" y="1209578"/>
            <a:ext cx="3672840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1" name="Freeform: Shape 1070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73" name="Freeform: Shape 1072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75" name="Freeform: Shape 1074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85" y="365125"/>
            <a:ext cx="4657338" cy="1899912"/>
          </a:xfrm>
        </p:spPr>
        <p:txBody>
          <a:bodyPr>
            <a:normAutofit/>
          </a:bodyPr>
          <a:lstStyle/>
          <a:p>
            <a:r>
              <a:rPr lang="de-AT" dirty="0"/>
              <a:t>Wechselwirkungen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757C8-9A63-4590-B16D-01BE442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88" y="2265037"/>
            <a:ext cx="4966211" cy="3682586"/>
          </a:xfrm>
        </p:spPr>
        <p:txBody>
          <a:bodyPr>
            <a:normAutofit/>
          </a:bodyPr>
          <a:lstStyle/>
          <a:p>
            <a:r>
              <a:rPr lang="de-AT" dirty="0"/>
              <a:t>Begriffs-Transfer</a:t>
            </a:r>
            <a:r>
              <a:rPr lang="de-AT" sz="2400" dirty="0"/>
              <a:t> </a:t>
            </a:r>
          </a:p>
          <a:p>
            <a:pPr lvl="1"/>
            <a:r>
              <a:rPr lang="de-AT" sz="2000" dirty="0" err="1"/>
              <a:t>Bsp</a:t>
            </a:r>
            <a:r>
              <a:rPr lang="de-AT" sz="2000" dirty="0"/>
              <a:t>: „Lebensgemeinschaft“</a:t>
            </a:r>
          </a:p>
          <a:p>
            <a:endParaRPr lang="de-AT" sz="2400" dirty="0"/>
          </a:p>
          <a:p>
            <a:endParaRPr lang="de-AT" sz="2400" dirty="0"/>
          </a:p>
          <a:p>
            <a:r>
              <a:rPr lang="de-AT" dirty="0"/>
              <a:t>Konstitutionalisierung im Privatrecht</a:t>
            </a:r>
          </a:p>
          <a:p>
            <a:endParaRPr lang="de-AT" sz="2400" dirty="0"/>
          </a:p>
          <a:p>
            <a:pPr marL="0" indent="0">
              <a:buNone/>
            </a:pPr>
            <a:r>
              <a:rPr lang="de-A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7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753F3-DFF3-4B4E-931E-77F865AC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4" y="360477"/>
            <a:ext cx="4625956" cy="10613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Extro</a:t>
            </a:r>
            <a:endParaRPr lang="en-US" dirty="0"/>
          </a:p>
        </p:txBody>
      </p:sp>
      <p:pic>
        <p:nvPicPr>
          <p:cNvPr id="20" name="Picture 19" descr="Pfeile, die auf das Licht zeigen">
            <a:extLst>
              <a:ext uri="{FF2B5EF4-FFF2-40B4-BE49-F238E27FC236}">
                <a16:creationId xmlns:a16="http://schemas.microsoft.com/office/drawing/2014/main" id="{7834BD27-E4AB-3DC2-9CDE-962B49625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9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 l="878" r="4108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E15E079-3A07-48C3-000B-F8221A5488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754" y="1875294"/>
          <a:ext cx="5337615" cy="399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29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C3C898-80FE-E44F-B62C-D3EF680D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0C552-7AF5-B344-B71B-E61D723E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10F3E-B037-BE42-95B6-38483B4D1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A19E16-0621-7092-AE18-43490916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8833" y="512752"/>
            <a:ext cx="5572334" cy="2578484"/>
          </a:xfrm>
        </p:spPr>
        <p:txBody>
          <a:bodyPr>
            <a:normAutofit/>
          </a:bodyPr>
          <a:lstStyle/>
          <a:p>
            <a:r>
              <a:rPr lang="de-DE" dirty="0"/>
              <a:t>Vielen Dank für Ihre Aufmerksamkeit!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938B32-F02F-0F6B-0B87-98F84052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3" y="2847581"/>
            <a:ext cx="4555700" cy="1070589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28C82D9-784D-57F0-A4EB-3F5E2DEE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73" y="4105216"/>
            <a:ext cx="4555700" cy="1355320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5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753F3-DFF3-4B4E-931E-77F865AC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4" y="360477"/>
            <a:ext cx="4625956" cy="10613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pic>
        <p:nvPicPr>
          <p:cNvPr id="20" name="Picture 19" descr="Pfeile, die auf das Licht zeigen">
            <a:extLst>
              <a:ext uri="{FF2B5EF4-FFF2-40B4-BE49-F238E27FC236}">
                <a16:creationId xmlns:a16="http://schemas.microsoft.com/office/drawing/2014/main" id="{7834BD27-E4AB-3DC2-9CDE-962B49625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90"/>
                    </a14:imgEffect>
                    <a14:imgEffect>
                      <a14:saturation sat="90000"/>
                    </a14:imgEffect>
                  </a14:imgLayer>
                </a14:imgProps>
              </a:ext>
            </a:extLst>
          </a:blip>
          <a:srcRect l="878" r="4108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E15E079-3A07-48C3-000B-F8221A548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717329"/>
              </p:ext>
            </p:extLst>
          </p:nvPr>
        </p:nvGraphicFramePr>
        <p:xfrm>
          <a:off x="427754" y="1875294"/>
          <a:ext cx="5337615" cy="3998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18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C3C898-80FE-E44F-B62C-D3EF680D2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0C552-7AF5-B344-B71B-E61D723E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410F3E-B037-BE42-95B6-38483B4D1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5" name="Rectangle 21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ige Seiten Buch Geöffnet · Kostenloses Stock-Foto">
            <a:extLst>
              <a:ext uri="{FF2B5EF4-FFF2-40B4-BE49-F238E27FC236}">
                <a16:creationId xmlns:a16="http://schemas.microsoft.com/office/drawing/2014/main" id="{05255468-022A-CED9-0DF7-70DD3C187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r="4248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6" name="Rectangle 21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753F3-DFF3-4B4E-931E-77F865AC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AT" dirty="0"/>
              <a:t>Abgrenzung durch Gesetz?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471C39-601E-4390-8BDE-4405D6506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300" b="1" dirty="0"/>
              <a:t>§ 1 ABGB</a:t>
            </a:r>
          </a:p>
          <a:p>
            <a:pPr marL="0" indent="0">
              <a:buNone/>
            </a:pPr>
            <a:r>
              <a:rPr lang="de-AT" sz="2300" b="0" i="0" u="none" strike="noStrike" dirty="0">
                <a:effectLst/>
              </a:rPr>
              <a:t>„Der Inbegriff der Gesetze, wodurch die Privatrechte und Pflichten der Einwohner des Staates unter sich bestimmt werden, macht das bürgerliche Recht in demselben aus.“</a:t>
            </a:r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A373EE26-D3C5-F436-FF3F-B7DF9557CFA4}"/>
              </a:ext>
            </a:extLst>
          </p:cNvPr>
          <p:cNvSpPr/>
          <p:nvPr/>
        </p:nvSpPr>
        <p:spPr>
          <a:xfrm>
            <a:off x="117619" y="2018271"/>
            <a:ext cx="4318914" cy="246766"/>
          </a:xfrm>
          <a:prstGeom prst="mathMin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8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2753F3-DFF3-4B4E-931E-77F865AC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99" y="2012468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e-AT" dirty="0">
                <a:solidFill>
                  <a:srgbClr val="FFFFFF"/>
                </a:solidFill>
              </a:rPr>
              <a:t>3 zentrale 	Theorien</a:t>
            </a:r>
            <a:r>
              <a:rPr lang="de-AT" sz="4000" dirty="0">
                <a:solidFill>
                  <a:srgbClr val="FFFFFF"/>
                </a:solidFill>
              </a:rPr>
              <a:t>	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E5BF84FD-56A1-CC76-7DD1-06F6FF786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400514"/>
              </p:ext>
            </p:extLst>
          </p:nvPr>
        </p:nvGraphicFramePr>
        <p:xfrm>
          <a:off x="5262096" y="524799"/>
          <a:ext cx="5784141" cy="453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4FE7F73-ADB8-3FEF-500F-CC870A74CB69}"/>
              </a:ext>
            </a:extLst>
          </p:cNvPr>
          <p:cNvSpPr txBox="1"/>
          <p:nvPr/>
        </p:nvSpPr>
        <p:spPr>
          <a:xfrm>
            <a:off x="5346026" y="5132872"/>
            <a:ext cx="5616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Praxis:</a:t>
            </a:r>
          </a:p>
          <a:p>
            <a:pPr lvl="1"/>
            <a:r>
              <a:rPr lang="de-DE" sz="2400" dirty="0"/>
              <a:t>Anordnung durch konkrete verwaltungsrechtliche </a:t>
            </a:r>
            <a:r>
              <a:rPr lang="de-DE" sz="2400" dirty="0" err="1"/>
              <a:t>Materiengesetze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509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in Bild, das Blau, Farbigkeit, Wasser, Reihe enthält.&#10;&#10;Automatisch generierte Beschreibung">
            <a:extLst>
              <a:ext uri="{FF2B5EF4-FFF2-40B4-BE49-F238E27FC236}">
                <a16:creationId xmlns:a16="http://schemas.microsoft.com/office/drawing/2014/main" id="{D1E9A2B8-A4C2-D4D3-916F-8A260F00C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 dirty="0"/>
              <a:t>Bedeutung der Abgrenzung	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7B029A3-4BA6-69AC-D77B-697AEF9C4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9725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45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52559-7E07-5041-89F8-42546CB0E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5BE283-8BE8-6F41-890C-96B6E2D7C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0279AB-A8A0-BE47-983A-C9ED9A132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F658D-D131-6A41-B95A-CEC40EE48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233A54-5E5E-354E-B466-5B9CB49FA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as Sie über diese Frau noch nicht wussten! - Strafakte.de">
            <a:extLst>
              <a:ext uri="{FF2B5EF4-FFF2-40B4-BE49-F238E27FC236}">
                <a16:creationId xmlns:a16="http://schemas.microsoft.com/office/drawing/2014/main" id="{926EBCB5-040B-AB6A-D659-7AFB9804C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85" y="365125"/>
            <a:ext cx="4657338" cy="1899912"/>
          </a:xfrm>
        </p:spPr>
        <p:txBody>
          <a:bodyPr>
            <a:normAutofit/>
          </a:bodyPr>
          <a:lstStyle/>
          <a:p>
            <a:r>
              <a:rPr lang="de-AT" dirty="0"/>
              <a:t>Rechtsautonomie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757C8-9A63-4590-B16D-01BE442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188" y="2265037"/>
            <a:ext cx="4966211" cy="3682586"/>
          </a:xfrm>
        </p:spPr>
        <p:txBody>
          <a:bodyPr>
            <a:normAutofit/>
          </a:bodyPr>
          <a:lstStyle/>
          <a:p>
            <a:r>
              <a:rPr lang="de-AT" sz="2400" dirty="0"/>
              <a:t>Privatrecht = überwiegend dispositiv</a:t>
            </a:r>
          </a:p>
          <a:p>
            <a:r>
              <a:rPr lang="de-AT" sz="2400" dirty="0"/>
              <a:t>Öffentliches Recht = zwingend</a:t>
            </a:r>
          </a:p>
          <a:p>
            <a:pPr marL="0" indent="0">
              <a:buNone/>
            </a:pPr>
            <a:endParaRPr lang="de-AT" sz="2400" dirty="0"/>
          </a:p>
          <a:p>
            <a:r>
              <a:rPr lang="de-AT" sz="2400" dirty="0"/>
              <a:t>Unterschied in Autonomie</a:t>
            </a:r>
          </a:p>
        </p:txBody>
      </p:sp>
    </p:spTree>
    <p:extLst>
      <p:ext uri="{BB962C8B-B14F-4D97-AF65-F5344CB8AC3E}">
        <p14:creationId xmlns:p14="http://schemas.microsoft.com/office/powerpoint/2010/main" val="13168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edien | Der Oberste Gerichtshof | ogh.gv.at">
            <a:extLst>
              <a:ext uri="{FF2B5EF4-FFF2-40B4-BE49-F238E27FC236}">
                <a16:creationId xmlns:a16="http://schemas.microsoft.com/office/drawing/2014/main" id="{EB8D36AA-82CD-D0E9-21DA-464E0BBF0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r="10838"/>
          <a:stretch/>
        </p:blipFill>
        <p:spPr bwMode="auto">
          <a:xfrm>
            <a:off x="2148513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88" y="365125"/>
            <a:ext cx="5407617" cy="1899912"/>
          </a:xfrm>
        </p:spPr>
        <p:txBody>
          <a:bodyPr>
            <a:normAutofit/>
          </a:bodyPr>
          <a:lstStyle/>
          <a:p>
            <a:r>
              <a:rPr lang="de-AT" dirty="0"/>
              <a:t>Behördenzuständigkeit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757C8-9A63-4590-B16D-01BE442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02" y="1893078"/>
            <a:ext cx="5257803" cy="4275248"/>
          </a:xfrm>
        </p:spPr>
        <p:txBody>
          <a:bodyPr>
            <a:noAutofit/>
          </a:bodyPr>
          <a:lstStyle/>
          <a:p>
            <a:r>
              <a:rPr lang="de-AT" sz="2300" dirty="0"/>
              <a:t>Privatrecht = Gerichte </a:t>
            </a:r>
          </a:p>
          <a:p>
            <a:r>
              <a:rPr lang="de-AT" sz="2300" dirty="0"/>
              <a:t>Öffentliches Recht = Verwaltungsbehörden</a:t>
            </a:r>
          </a:p>
          <a:p>
            <a:endParaRPr lang="de-AT" sz="2300" dirty="0"/>
          </a:p>
          <a:p>
            <a:pPr marL="0" indent="0">
              <a:buNone/>
            </a:pPr>
            <a:r>
              <a:rPr lang="de-AT" sz="2300" dirty="0"/>
              <a:t>Prozessuale Folgen?</a:t>
            </a:r>
          </a:p>
          <a:p>
            <a:pPr marL="0" indent="0">
              <a:buNone/>
            </a:pPr>
            <a:r>
              <a:rPr lang="de-AT" sz="2300" b="1" dirty="0"/>
              <a:t>Unzulässigkeit des Rechtswegs (§ 1 JN)</a:t>
            </a:r>
          </a:p>
          <a:p>
            <a:endParaRPr lang="de-AT" sz="2300" b="1" dirty="0"/>
          </a:p>
          <a:p>
            <a:r>
              <a:rPr lang="de-AT" sz="2300" dirty="0"/>
              <a:t>Verfassungsrechtlicher Unterschied?</a:t>
            </a:r>
          </a:p>
          <a:p>
            <a:pPr lvl="1">
              <a:buFontTx/>
              <a:buChar char="-"/>
            </a:pPr>
            <a:r>
              <a:rPr lang="de-AT" sz="2300" dirty="0"/>
              <a:t>Weisungsfreiheit </a:t>
            </a:r>
          </a:p>
          <a:p>
            <a:pPr lvl="1">
              <a:buFontTx/>
              <a:buChar char="-"/>
            </a:pPr>
            <a:r>
              <a:rPr lang="de-AT" sz="2300" dirty="0"/>
              <a:t>Weisungsgebundenheit</a:t>
            </a:r>
          </a:p>
          <a:p>
            <a:pPr marL="0" indent="0">
              <a:buNone/>
            </a:pPr>
            <a:endParaRPr lang="de-AT" sz="2300" dirty="0"/>
          </a:p>
        </p:txBody>
      </p:sp>
    </p:spTree>
    <p:extLst>
      <p:ext uri="{BB962C8B-B14F-4D97-AF65-F5344CB8AC3E}">
        <p14:creationId xmlns:p14="http://schemas.microsoft.com/office/powerpoint/2010/main" val="23156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77" y="558349"/>
            <a:ext cx="10044023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de-AT" dirty="0"/>
              <a:t>			</a:t>
            </a:r>
            <a:r>
              <a:rPr lang="de-AT" sz="6000" dirty="0" err="1"/>
              <a:t>Instanzenzüge</a:t>
            </a:r>
            <a:r>
              <a:rPr lang="de-AT" dirty="0" err="1">
                <a:solidFill>
                  <a:srgbClr val="FFFFFF"/>
                </a:solidFill>
              </a:rPr>
              <a:t>ausländischen</a:t>
            </a:r>
            <a:r>
              <a:rPr lang="de-AT" dirty="0">
                <a:solidFill>
                  <a:srgbClr val="FFFFFF"/>
                </a:solidFill>
              </a:rPr>
              <a:t> Rechts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14FB4DF7-D2D2-DBF7-40E7-0AC39C2DB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586306"/>
              </p:ext>
            </p:extLst>
          </p:nvPr>
        </p:nvGraphicFramePr>
        <p:xfrm>
          <a:off x="597721" y="1768948"/>
          <a:ext cx="10996557" cy="373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835A8CBA-1DA6-40C6-9053-E8F57868BDD3}"/>
              </a:ext>
            </a:extLst>
          </p:cNvPr>
          <p:cNvSpPr/>
          <p:nvPr/>
        </p:nvSpPr>
        <p:spPr>
          <a:xfrm>
            <a:off x="9682480" y="3253610"/>
            <a:ext cx="1503680" cy="22886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</a:rPr>
              <a:t>VfGH</a:t>
            </a:r>
          </a:p>
        </p:txBody>
      </p:sp>
    </p:spTree>
    <p:extLst>
      <p:ext uri="{BB962C8B-B14F-4D97-AF65-F5344CB8AC3E}">
        <p14:creationId xmlns:p14="http://schemas.microsoft.com/office/powerpoint/2010/main" val="130038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tartseite | Parlament Österreich">
            <a:extLst>
              <a:ext uri="{FF2B5EF4-FFF2-40B4-BE49-F238E27FC236}">
                <a16:creationId xmlns:a16="http://schemas.microsoft.com/office/drawing/2014/main" id="{95120A0E-D763-E37F-CE5C-DDB31DA76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Rectangle 41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E97A32-4386-499A-A1C2-6BD849F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AT" dirty="0"/>
              <a:t>Gesetzgebungs-kompetenz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757C8-9A63-4590-B16D-01BE442C4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de-AT" sz="2300" dirty="0"/>
              <a:t>Privatrecht = Kompetenz des Bundes </a:t>
            </a:r>
          </a:p>
          <a:p>
            <a:r>
              <a:rPr lang="de-AT" sz="2300" dirty="0"/>
              <a:t>Öffentliches Recht = Bund UND Länder – je nach Materie</a:t>
            </a:r>
          </a:p>
          <a:p>
            <a:endParaRPr lang="de-AT" sz="2300" dirty="0"/>
          </a:p>
          <a:p>
            <a:pPr marL="0" indent="0">
              <a:buNone/>
            </a:pPr>
            <a:r>
              <a:rPr lang="de-AT" sz="2300" dirty="0"/>
              <a:t>Eingriff in Kompetenz?</a:t>
            </a:r>
          </a:p>
          <a:p>
            <a:pPr marL="0" indent="0">
              <a:buNone/>
            </a:pPr>
            <a:r>
              <a:rPr lang="de-AT" sz="2300" dirty="0"/>
              <a:t>Verfassungswidrigkeit des Gesetzes zur Folge</a:t>
            </a:r>
          </a:p>
        </p:txBody>
      </p:sp>
    </p:spTree>
    <p:extLst>
      <p:ext uri="{BB962C8B-B14F-4D97-AF65-F5344CB8AC3E}">
        <p14:creationId xmlns:p14="http://schemas.microsoft.com/office/powerpoint/2010/main" val="1205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1406</Words>
  <Application>Microsoft Office PowerPoint</Application>
  <PresentationFormat>Breitbild</PresentationFormat>
  <Paragraphs>270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Die Dichotomie von Privatrecht und öffentlichem Recht  Assoz. Prof. Dr. Thomas Schoditsch Institut für Rechtswissenschaftliche Grundlagen </vt:lpstr>
      <vt:lpstr>Roadmap</vt:lpstr>
      <vt:lpstr>Abgrenzung durch Gesetz?</vt:lpstr>
      <vt:lpstr>3 zentrale  Theorien </vt:lpstr>
      <vt:lpstr>Bedeutung der Abgrenzung </vt:lpstr>
      <vt:lpstr>Rechtsautonomie</vt:lpstr>
      <vt:lpstr>Behördenzuständigkeit</vt:lpstr>
      <vt:lpstr>   Instanzenzügeausländischen Rechts</vt:lpstr>
      <vt:lpstr>Gesetzgebungs-kompetenz</vt:lpstr>
      <vt:lpstr>Auslegungs-fragen…</vt:lpstr>
      <vt:lpstr>Anwendbarkeit ausländischen Rechts</vt:lpstr>
      <vt:lpstr>Vermischung</vt:lpstr>
      <vt:lpstr>Gesetzliche Ebene</vt:lpstr>
      <vt:lpstr>Einzelfall-Ebene</vt:lpstr>
      <vt:lpstr>Wechselwirkungen</vt:lpstr>
      <vt:lpstr>Wechselwirkungen</vt:lpstr>
      <vt:lpstr>Extro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Abgrenzung von öffentlichem Recht und Privatrecht</dc:title>
  <dc:creator>Schoditsch, Thomas (thomas.schoditsch@uni-graz.at)</dc:creator>
  <cp:lastModifiedBy>Schoditsch, Thomas (thomas.schoditsch@uni-graz.at)</cp:lastModifiedBy>
  <cp:revision>101</cp:revision>
  <cp:lastPrinted>2024-03-11T11:12:28Z</cp:lastPrinted>
  <dcterms:created xsi:type="dcterms:W3CDTF">2024-02-15T17:25:25Z</dcterms:created>
  <dcterms:modified xsi:type="dcterms:W3CDTF">2024-03-12T08:35:57Z</dcterms:modified>
</cp:coreProperties>
</file>